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2" r:id="rId4"/>
  </p:sldMasterIdLst>
  <p:sldIdLst>
    <p:sldId id="256" r:id="rId5"/>
    <p:sldId id="257" r:id="rId6"/>
    <p:sldId id="258" r:id="rId7"/>
    <p:sldId id="260" r:id="rId8"/>
    <p:sldId id="259" r:id="rId9"/>
    <p:sldId id="261" r:id="rId10"/>
    <p:sldId id="263" r:id="rId11"/>
    <p:sldId id="272" r:id="rId12"/>
    <p:sldId id="264" r:id="rId13"/>
    <p:sldId id="262" r:id="rId14"/>
    <p:sldId id="266" r:id="rId15"/>
    <p:sldId id="267" r:id="rId16"/>
    <p:sldId id="268" r:id="rId17"/>
    <p:sldId id="269" r:id="rId18"/>
    <p:sldId id="265" r:id="rId19"/>
    <p:sldId id="271" r:id="rId20"/>
    <p:sldId id="270"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40" userDrawn="1">
          <p15:clr>
            <a:srgbClr val="A4A3A4"/>
          </p15:clr>
        </p15:guide>
        <p15:guide id="4" orient="horz" pos="2260" userDrawn="1">
          <p15:clr>
            <a:srgbClr val="A4A3A4"/>
          </p15:clr>
        </p15:guide>
        <p15:guide id="5" pos="40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B54D17-03ED-43C5-9855-52BA8EC1393F}" v="268" dt="2022-03-01T17:50:55.051"/>
    <p1510:client id="{7163C910-6E2F-4ABE-BE53-D201680A7789}" v="1" dt="2022-03-03T20:42:42.949"/>
    <p1510:client id="{9E03C6DB-6884-4450-A830-6E78A8AEB5C0}" v="1" dt="2022-03-31T00:30:09.542"/>
    <p1510:client id="{C936446F-1AF3-48C0-B4AE-888692CB8111}" v="167" dt="2022-03-03T21:11:38.409"/>
    <p1510:client id="{FF4365EE-0607-4B24-AF85-69314F459FF5}" v="2" dt="2022-03-03T22:00:29.6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7"/>
  </p:normalViewPr>
  <p:slideViewPr>
    <p:cSldViewPr snapToGrid="0">
      <p:cViewPr varScale="1">
        <p:scale>
          <a:sx n="104" d="100"/>
          <a:sy n="104" d="100"/>
        </p:scale>
        <p:origin x="896" y="208"/>
      </p:cViewPr>
      <p:guideLst>
        <p:guide orient="horz" pos="2160"/>
        <p:guide pos="3840"/>
        <p:guide pos="3940"/>
        <p:guide orient="horz" pos="2260"/>
        <p:guide pos="40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peksha Uday" userId="153160f862f0f903" providerId="LiveId" clId="{5CB54D17-03ED-43C5-9855-52BA8EC1393F}"/>
    <pc:docChg chg="undo custSel addSld delSld modSld">
      <pc:chgData name="Apeksha Uday" userId="153160f862f0f903" providerId="LiveId" clId="{5CB54D17-03ED-43C5-9855-52BA8EC1393F}" dt="2022-03-01T18:25:53.163" v="517" actId="27636"/>
      <pc:docMkLst>
        <pc:docMk/>
      </pc:docMkLst>
      <pc:sldChg chg="modSp mod">
        <pc:chgData name="Apeksha Uday" userId="153160f862f0f903" providerId="LiveId" clId="{5CB54D17-03ED-43C5-9855-52BA8EC1393F}" dt="2022-03-01T17:40:12.954" v="481" actId="20577"/>
        <pc:sldMkLst>
          <pc:docMk/>
          <pc:sldMk cId="2631714662" sldId="256"/>
        </pc:sldMkLst>
        <pc:spChg chg="mod">
          <ac:chgData name="Apeksha Uday" userId="153160f862f0f903" providerId="LiveId" clId="{5CB54D17-03ED-43C5-9855-52BA8EC1393F}" dt="2022-03-01T17:27:15.399" v="318" actId="2711"/>
          <ac:spMkLst>
            <pc:docMk/>
            <pc:sldMk cId="2631714662" sldId="256"/>
            <ac:spMk id="2" creationId="{57AA39EA-8586-9242-9D3D-6B5C0FDF8E4B}"/>
          </ac:spMkLst>
        </pc:spChg>
        <pc:spChg chg="mod">
          <ac:chgData name="Apeksha Uday" userId="153160f862f0f903" providerId="LiveId" clId="{5CB54D17-03ED-43C5-9855-52BA8EC1393F}" dt="2022-03-01T17:40:12.954" v="481" actId="20577"/>
          <ac:spMkLst>
            <pc:docMk/>
            <pc:sldMk cId="2631714662" sldId="256"/>
            <ac:spMk id="3" creationId="{0E70D7AE-5E94-6D41-AFCA-83D0E887226F}"/>
          </ac:spMkLst>
        </pc:spChg>
      </pc:sldChg>
      <pc:sldChg chg="modSp mod">
        <pc:chgData name="Apeksha Uday" userId="153160f862f0f903" providerId="LiveId" clId="{5CB54D17-03ED-43C5-9855-52BA8EC1393F}" dt="2022-03-01T17:50:55.051" v="482"/>
        <pc:sldMkLst>
          <pc:docMk/>
          <pc:sldMk cId="2059451335" sldId="257"/>
        </pc:sldMkLst>
        <pc:spChg chg="mod">
          <ac:chgData name="Apeksha Uday" userId="153160f862f0f903" providerId="LiveId" clId="{5CB54D17-03ED-43C5-9855-52BA8EC1393F}" dt="2022-03-01T17:50:55.051" v="482"/>
          <ac:spMkLst>
            <pc:docMk/>
            <pc:sldMk cId="2059451335" sldId="257"/>
            <ac:spMk id="2" creationId="{90A82045-9BA1-4444-B408-176B5D1F4855}"/>
          </ac:spMkLst>
        </pc:spChg>
        <pc:graphicFrameChg chg="mod">
          <ac:chgData name="Apeksha Uday" userId="153160f862f0f903" providerId="LiveId" clId="{5CB54D17-03ED-43C5-9855-52BA8EC1393F}" dt="2022-03-01T17:27:57.423" v="323" actId="2711"/>
          <ac:graphicFrameMkLst>
            <pc:docMk/>
            <pc:sldMk cId="2059451335" sldId="257"/>
            <ac:graphicFrameMk id="5" creationId="{D8F3AFC3-2A76-DF48-A0D4-9FC27EF97D04}"/>
          </ac:graphicFrameMkLst>
        </pc:graphicFrameChg>
      </pc:sldChg>
      <pc:sldChg chg="modSp mod">
        <pc:chgData name="Apeksha Uday" userId="153160f862f0f903" providerId="LiveId" clId="{5CB54D17-03ED-43C5-9855-52BA8EC1393F}" dt="2022-03-01T17:50:55.051" v="482"/>
        <pc:sldMkLst>
          <pc:docMk/>
          <pc:sldMk cId="2768603324" sldId="258"/>
        </pc:sldMkLst>
        <pc:spChg chg="mod">
          <ac:chgData name="Apeksha Uday" userId="153160f862f0f903" providerId="LiveId" clId="{5CB54D17-03ED-43C5-9855-52BA8EC1393F}" dt="2022-03-01T17:50:55.051" v="482"/>
          <ac:spMkLst>
            <pc:docMk/>
            <pc:sldMk cId="2768603324" sldId="258"/>
            <ac:spMk id="2" creationId="{64596461-F966-F145-A35E-22743C8458A5}"/>
          </ac:spMkLst>
        </pc:spChg>
        <pc:graphicFrameChg chg="mod">
          <ac:chgData name="Apeksha Uday" userId="153160f862f0f903" providerId="LiveId" clId="{5CB54D17-03ED-43C5-9855-52BA8EC1393F}" dt="2022-03-01T17:28:26.376" v="327" actId="2711"/>
          <ac:graphicFrameMkLst>
            <pc:docMk/>
            <pc:sldMk cId="2768603324" sldId="258"/>
            <ac:graphicFrameMk id="5" creationId="{8ACF7096-F8BB-1B4E-B3C4-4BC756A7063D}"/>
          </ac:graphicFrameMkLst>
        </pc:graphicFrameChg>
      </pc:sldChg>
      <pc:sldChg chg="modSp mod">
        <pc:chgData name="Apeksha Uday" userId="153160f862f0f903" providerId="LiveId" clId="{5CB54D17-03ED-43C5-9855-52BA8EC1393F}" dt="2022-03-01T17:28:53.114" v="331" actId="2711"/>
        <pc:sldMkLst>
          <pc:docMk/>
          <pc:sldMk cId="1183128978" sldId="259"/>
        </pc:sldMkLst>
        <pc:spChg chg="mod">
          <ac:chgData name="Apeksha Uday" userId="153160f862f0f903" providerId="LiveId" clId="{5CB54D17-03ED-43C5-9855-52BA8EC1393F}" dt="2022-03-01T17:28:48.147" v="330" actId="2711"/>
          <ac:spMkLst>
            <pc:docMk/>
            <pc:sldMk cId="1183128978" sldId="259"/>
            <ac:spMk id="2" creationId="{04D927FB-EB15-D14E-A4D1-8C077E33CB5E}"/>
          </ac:spMkLst>
        </pc:spChg>
        <pc:spChg chg="mod">
          <ac:chgData name="Apeksha Uday" userId="153160f862f0f903" providerId="LiveId" clId="{5CB54D17-03ED-43C5-9855-52BA8EC1393F}" dt="2022-03-01T17:28:53.114" v="331" actId="2711"/>
          <ac:spMkLst>
            <pc:docMk/>
            <pc:sldMk cId="1183128978" sldId="259"/>
            <ac:spMk id="6" creationId="{3886F9C5-1451-024E-862A-850B7608C278}"/>
          </ac:spMkLst>
        </pc:spChg>
        <pc:picChg chg="mod">
          <ac:chgData name="Apeksha Uday" userId="153160f862f0f903" providerId="LiveId" clId="{5CB54D17-03ED-43C5-9855-52BA8EC1393F}" dt="2022-03-01T17:23:07.811" v="304" actId="14100"/>
          <ac:picMkLst>
            <pc:docMk/>
            <pc:sldMk cId="1183128978" sldId="259"/>
            <ac:picMk id="5" creationId="{3FBC75CF-6F0E-DF46-8BE0-A62EE7EA7849}"/>
          </ac:picMkLst>
        </pc:picChg>
      </pc:sldChg>
      <pc:sldChg chg="modSp mod">
        <pc:chgData name="Apeksha Uday" userId="153160f862f0f903" providerId="LiveId" clId="{5CB54D17-03ED-43C5-9855-52BA8EC1393F}" dt="2022-03-01T17:50:55.051" v="482"/>
        <pc:sldMkLst>
          <pc:docMk/>
          <pc:sldMk cId="811949003" sldId="260"/>
        </pc:sldMkLst>
        <pc:spChg chg="mod">
          <ac:chgData name="Apeksha Uday" userId="153160f862f0f903" providerId="LiveId" clId="{5CB54D17-03ED-43C5-9855-52BA8EC1393F}" dt="2022-03-01T17:50:55.051" v="482"/>
          <ac:spMkLst>
            <pc:docMk/>
            <pc:sldMk cId="811949003" sldId="260"/>
            <ac:spMk id="2" creationId="{04B89016-4126-1447-A6D6-BF1D091E8440}"/>
          </ac:spMkLst>
        </pc:spChg>
        <pc:spChg chg="mod">
          <ac:chgData name="Apeksha Uday" userId="153160f862f0f903" providerId="LiveId" clId="{5CB54D17-03ED-43C5-9855-52BA8EC1393F}" dt="2022-03-01T17:50:55.051" v="482"/>
          <ac:spMkLst>
            <pc:docMk/>
            <pc:sldMk cId="811949003" sldId="260"/>
            <ac:spMk id="3" creationId="{E26FDF21-E8B3-E04C-A542-1E3718FABD89}"/>
          </ac:spMkLst>
        </pc:spChg>
      </pc:sldChg>
      <pc:sldChg chg="modSp mod">
        <pc:chgData name="Apeksha Uday" userId="153160f862f0f903" providerId="LiveId" clId="{5CB54D17-03ED-43C5-9855-52BA8EC1393F}" dt="2022-03-01T17:29:08.096" v="333" actId="2711"/>
        <pc:sldMkLst>
          <pc:docMk/>
          <pc:sldMk cId="3595176634" sldId="261"/>
        </pc:sldMkLst>
        <pc:spChg chg="mod">
          <ac:chgData name="Apeksha Uday" userId="153160f862f0f903" providerId="LiveId" clId="{5CB54D17-03ED-43C5-9855-52BA8EC1393F}" dt="2022-03-01T17:29:02.992" v="332" actId="2711"/>
          <ac:spMkLst>
            <pc:docMk/>
            <pc:sldMk cId="3595176634" sldId="261"/>
            <ac:spMk id="2" creationId="{0FDBF9FD-65A0-4C4D-8DC0-0C5D3C467A83}"/>
          </ac:spMkLst>
        </pc:spChg>
        <pc:spChg chg="mod">
          <ac:chgData name="Apeksha Uday" userId="153160f862f0f903" providerId="LiveId" clId="{5CB54D17-03ED-43C5-9855-52BA8EC1393F}" dt="2022-03-01T17:29:08.096" v="333" actId="2711"/>
          <ac:spMkLst>
            <pc:docMk/>
            <pc:sldMk cId="3595176634" sldId="261"/>
            <ac:spMk id="6" creationId="{4CD37359-D4AB-1643-A09F-4FF6C23FF805}"/>
          </ac:spMkLst>
        </pc:spChg>
        <pc:picChg chg="mod">
          <ac:chgData name="Apeksha Uday" userId="153160f862f0f903" providerId="LiveId" clId="{5CB54D17-03ED-43C5-9855-52BA8EC1393F}" dt="2022-03-01T17:23:00.749" v="303" actId="14100"/>
          <ac:picMkLst>
            <pc:docMk/>
            <pc:sldMk cId="3595176634" sldId="261"/>
            <ac:picMk id="5" creationId="{FE2279B1-45F3-4643-ABC3-92AAE9D7B0D8}"/>
          </ac:picMkLst>
        </pc:picChg>
      </pc:sldChg>
      <pc:sldChg chg="modSp mod">
        <pc:chgData name="Apeksha Uday" userId="153160f862f0f903" providerId="LiveId" clId="{5CB54D17-03ED-43C5-9855-52BA8EC1393F}" dt="2022-03-01T17:29:25.345" v="335" actId="2711"/>
        <pc:sldMkLst>
          <pc:docMk/>
          <pc:sldMk cId="824578666" sldId="262"/>
        </pc:sldMkLst>
        <pc:spChg chg="mod">
          <ac:chgData name="Apeksha Uday" userId="153160f862f0f903" providerId="LiveId" clId="{5CB54D17-03ED-43C5-9855-52BA8EC1393F}" dt="2022-03-01T17:29:19.033" v="334" actId="2711"/>
          <ac:spMkLst>
            <pc:docMk/>
            <pc:sldMk cId="824578666" sldId="262"/>
            <ac:spMk id="2" creationId="{C440DE68-C492-B043-BA42-E936A9D24987}"/>
          </ac:spMkLst>
        </pc:spChg>
        <pc:spChg chg="mod">
          <ac:chgData name="Apeksha Uday" userId="153160f862f0f903" providerId="LiveId" clId="{5CB54D17-03ED-43C5-9855-52BA8EC1393F}" dt="2022-03-01T17:29:25.345" v="335" actId="2711"/>
          <ac:spMkLst>
            <pc:docMk/>
            <pc:sldMk cId="824578666" sldId="262"/>
            <ac:spMk id="6" creationId="{E1C0F12F-404D-2A4F-A16A-E2140159F6CB}"/>
          </ac:spMkLst>
        </pc:spChg>
        <pc:picChg chg="mod">
          <ac:chgData name="Apeksha Uday" userId="153160f862f0f903" providerId="LiveId" clId="{5CB54D17-03ED-43C5-9855-52BA8EC1393F}" dt="2022-03-01T17:24:33.728" v="315" actId="14100"/>
          <ac:picMkLst>
            <pc:docMk/>
            <pc:sldMk cId="824578666" sldId="262"/>
            <ac:picMk id="5" creationId="{17CEF45C-97CF-2F43-BE2D-26FC04C608BF}"/>
          </ac:picMkLst>
        </pc:picChg>
      </pc:sldChg>
      <pc:sldChg chg="modSp mod">
        <pc:chgData name="Apeksha Uday" userId="153160f862f0f903" providerId="LiveId" clId="{5CB54D17-03ED-43C5-9855-52BA8EC1393F}" dt="2022-03-01T17:32:08.499" v="390" actId="14100"/>
        <pc:sldMkLst>
          <pc:docMk/>
          <pc:sldMk cId="1585830835" sldId="263"/>
        </pc:sldMkLst>
        <pc:spChg chg="mod">
          <ac:chgData name="Apeksha Uday" userId="153160f862f0f903" providerId="LiveId" clId="{5CB54D17-03ED-43C5-9855-52BA8EC1393F}" dt="2022-03-01T17:31:40.472" v="384" actId="14100"/>
          <ac:spMkLst>
            <pc:docMk/>
            <pc:sldMk cId="1585830835" sldId="263"/>
            <ac:spMk id="2" creationId="{C440DE68-C492-B043-BA42-E936A9D24987}"/>
          </ac:spMkLst>
        </pc:spChg>
        <pc:spChg chg="mod">
          <ac:chgData name="Apeksha Uday" userId="153160f862f0f903" providerId="LiveId" clId="{5CB54D17-03ED-43C5-9855-52BA8EC1393F}" dt="2022-03-01T17:32:00.113" v="388" actId="1076"/>
          <ac:spMkLst>
            <pc:docMk/>
            <pc:sldMk cId="1585830835" sldId="263"/>
            <ac:spMk id="6" creationId="{E1C0F12F-404D-2A4F-A16A-E2140159F6CB}"/>
          </ac:spMkLst>
        </pc:spChg>
        <pc:picChg chg="mod">
          <ac:chgData name="Apeksha Uday" userId="153160f862f0f903" providerId="LiveId" clId="{5CB54D17-03ED-43C5-9855-52BA8EC1393F}" dt="2022-03-01T17:32:08.499" v="390" actId="14100"/>
          <ac:picMkLst>
            <pc:docMk/>
            <pc:sldMk cId="1585830835" sldId="263"/>
            <ac:picMk id="8" creationId="{14BE65CE-1D1E-5F4B-B14E-5968C74813FA}"/>
          </ac:picMkLst>
        </pc:picChg>
      </pc:sldChg>
      <pc:sldChg chg="modSp mod">
        <pc:chgData name="Apeksha Uday" userId="153160f862f0f903" providerId="LiveId" clId="{5CB54D17-03ED-43C5-9855-52BA8EC1393F}" dt="2022-03-01T17:32:44.710" v="399" actId="2711"/>
        <pc:sldMkLst>
          <pc:docMk/>
          <pc:sldMk cId="646989649" sldId="264"/>
        </pc:sldMkLst>
        <pc:spChg chg="mod">
          <ac:chgData name="Apeksha Uday" userId="153160f862f0f903" providerId="LiveId" clId="{5CB54D17-03ED-43C5-9855-52BA8EC1393F}" dt="2022-03-01T17:32:19.241" v="392" actId="255"/>
          <ac:spMkLst>
            <pc:docMk/>
            <pc:sldMk cId="646989649" sldId="264"/>
            <ac:spMk id="2" creationId="{C440DE68-C492-B043-BA42-E936A9D24987}"/>
          </ac:spMkLst>
        </pc:spChg>
        <pc:spChg chg="mod">
          <ac:chgData name="Apeksha Uday" userId="153160f862f0f903" providerId="LiveId" clId="{5CB54D17-03ED-43C5-9855-52BA8EC1393F}" dt="2022-03-01T17:32:44.710" v="399" actId="2711"/>
          <ac:spMkLst>
            <pc:docMk/>
            <pc:sldMk cId="646989649" sldId="264"/>
            <ac:spMk id="6" creationId="{E1C0F12F-404D-2A4F-A16A-E2140159F6CB}"/>
          </ac:spMkLst>
        </pc:spChg>
        <pc:picChg chg="mod">
          <ac:chgData name="Apeksha Uday" userId="153160f862f0f903" providerId="LiveId" clId="{5CB54D17-03ED-43C5-9855-52BA8EC1393F}" dt="2022-03-01T17:32:34.369" v="397" actId="14100"/>
          <ac:picMkLst>
            <pc:docMk/>
            <pc:sldMk cId="646989649" sldId="264"/>
            <ac:picMk id="7" creationId="{4D2B5034-8BE1-0D44-8CBC-C285AFED29D1}"/>
          </ac:picMkLst>
        </pc:picChg>
      </pc:sldChg>
      <pc:sldChg chg="modSp mod">
        <pc:chgData name="Apeksha Uday" userId="153160f862f0f903" providerId="LiveId" clId="{5CB54D17-03ED-43C5-9855-52BA8EC1393F}" dt="2022-03-01T17:36:45.398" v="446" actId="14100"/>
        <pc:sldMkLst>
          <pc:docMk/>
          <pc:sldMk cId="1310826361" sldId="265"/>
        </pc:sldMkLst>
        <pc:spChg chg="mod">
          <ac:chgData name="Apeksha Uday" userId="153160f862f0f903" providerId="LiveId" clId="{5CB54D17-03ED-43C5-9855-52BA8EC1393F}" dt="2022-03-01T17:36:09.064" v="436" actId="14100"/>
          <ac:spMkLst>
            <pc:docMk/>
            <pc:sldMk cId="1310826361" sldId="265"/>
            <ac:spMk id="2" creationId="{5D15B538-58C5-C24B-8114-B06B97D919BC}"/>
          </ac:spMkLst>
        </pc:spChg>
        <pc:spChg chg="mod">
          <ac:chgData name="Apeksha Uday" userId="153160f862f0f903" providerId="LiveId" clId="{5CB54D17-03ED-43C5-9855-52BA8EC1393F}" dt="2022-03-01T17:36:39.961" v="445" actId="20577"/>
          <ac:spMkLst>
            <pc:docMk/>
            <pc:sldMk cId="1310826361" sldId="265"/>
            <ac:spMk id="4" creationId="{17C131EE-78BC-49CF-9531-CF8804697E22}"/>
          </ac:spMkLst>
        </pc:spChg>
        <pc:picChg chg="mod">
          <ac:chgData name="Apeksha Uday" userId="153160f862f0f903" providerId="LiveId" clId="{5CB54D17-03ED-43C5-9855-52BA8EC1393F}" dt="2022-03-01T17:36:45.398" v="446" actId="14100"/>
          <ac:picMkLst>
            <pc:docMk/>
            <pc:sldMk cId="1310826361" sldId="265"/>
            <ac:picMk id="5" creationId="{827E5835-CB25-1A43-8F50-EB4D2DD1566B}"/>
          </ac:picMkLst>
        </pc:picChg>
      </pc:sldChg>
      <pc:sldChg chg="modSp mod">
        <pc:chgData name="Apeksha Uday" userId="153160f862f0f903" providerId="LiveId" clId="{5CB54D17-03ED-43C5-9855-52BA8EC1393F}" dt="2022-03-01T17:34:06.453" v="412" actId="14100"/>
        <pc:sldMkLst>
          <pc:docMk/>
          <pc:sldMk cId="1102678998" sldId="266"/>
        </pc:sldMkLst>
        <pc:spChg chg="mod">
          <ac:chgData name="Apeksha Uday" userId="153160f862f0f903" providerId="LiveId" clId="{5CB54D17-03ED-43C5-9855-52BA8EC1393F}" dt="2022-03-01T17:33:32.963" v="407" actId="14100"/>
          <ac:spMkLst>
            <pc:docMk/>
            <pc:sldMk cId="1102678998" sldId="266"/>
            <ac:spMk id="2" creationId="{C440DE68-C492-B043-BA42-E936A9D24987}"/>
          </ac:spMkLst>
        </pc:spChg>
        <pc:spChg chg="mod">
          <ac:chgData name="Apeksha Uday" userId="153160f862f0f903" providerId="LiveId" clId="{5CB54D17-03ED-43C5-9855-52BA8EC1393F}" dt="2022-03-01T17:34:00.086" v="410" actId="2711"/>
          <ac:spMkLst>
            <pc:docMk/>
            <pc:sldMk cId="1102678998" sldId="266"/>
            <ac:spMk id="6" creationId="{E1C0F12F-404D-2A4F-A16A-E2140159F6CB}"/>
          </ac:spMkLst>
        </pc:spChg>
        <pc:picChg chg="mod">
          <ac:chgData name="Apeksha Uday" userId="153160f862f0f903" providerId="LiveId" clId="{5CB54D17-03ED-43C5-9855-52BA8EC1393F}" dt="2022-03-01T17:34:06.453" v="412" actId="14100"/>
          <ac:picMkLst>
            <pc:docMk/>
            <pc:sldMk cId="1102678998" sldId="266"/>
            <ac:picMk id="8" creationId="{CD24674F-1831-4042-AE93-46F2DC6F4476}"/>
          </ac:picMkLst>
        </pc:picChg>
      </pc:sldChg>
      <pc:sldChg chg="modSp mod">
        <pc:chgData name="Apeksha Uday" userId="153160f862f0f903" providerId="LiveId" clId="{5CB54D17-03ED-43C5-9855-52BA8EC1393F}" dt="2022-03-01T17:34:43.704" v="421" actId="14100"/>
        <pc:sldMkLst>
          <pc:docMk/>
          <pc:sldMk cId="2510799575" sldId="267"/>
        </pc:sldMkLst>
        <pc:spChg chg="mod">
          <ac:chgData name="Apeksha Uday" userId="153160f862f0f903" providerId="LiveId" clId="{5CB54D17-03ED-43C5-9855-52BA8EC1393F}" dt="2022-03-01T17:34:20.399" v="415" actId="14100"/>
          <ac:spMkLst>
            <pc:docMk/>
            <pc:sldMk cId="2510799575" sldId="267"/>
            <ac:spMk id="2" creationId="{C440DE68-C492-B043-BA42-E936A9D24987}"/>
          </ac:spMkLst>
        </pc:spChg>
        <pc:spChg chg="mod">
          <ac:chgData name="Apeksha Uday" userId="153160f862f0f903" providerId="LiveId" clId="{5CB54D17-03ED-43C5-9855-52BA8EC1393F}" dt="2022-03-01T17:34:34.140" v="418" actId="1076"/>
          <ac:spMkLst>
            <pc:docMk/>
            <pc:sldMk cId="2510799575" sldId="267"/>
            <ac:spMk id="9" creationId="{F0668419-F72B-E640-8576-5D6134CD4493}"/>
          </ac:spMkLst>
        </pc:spChg>
        <pc:picChg chg="mod">
          <ac:chgData name="Apeksha Uday" userId="153160f862f0f903" providerId="LiveId" clId="{5CB54D17-03ED-43C5-9855-52BA8EC1393F}" dt="2022-03-01T17:34:43.704" v="421" actId="14100"/>
          <ac:picMkLst>
            <pc:docMk/>
            <pc:sldMk cId="2510799575" sldId="267"/>
            <ac:picMk id="13" creationId="{9AF00A51-2F2E-EB41-B1E8-FCFCA9474ECF}"/>
          </ac:picMkLst>
        </pc:picChg>
      </pc:sldChg>
      <pc:sldChg chg="modSp mod">
        <pc:chgData name="Apeksha Uday" userId="153160f862f0f903" providerId="LiveId" clId="{5CB54D17-03ED-43C5-9855-52BA8EC1393F}" dt="2022-03-01T17:35:40.875" v="433" actId="14100"/>
        <pc:sldMkLst>
          <pc:docMk/>
          <pc:sldMk cId="2326715696" sldId="268"/>
        </pc:sldMkLst>
        <pc:spChg chg="mod">
          <ac:chgData name="Apeksha Uday" userId="153160f862f0f903" providerId="LiveId" clId="{5CB54D17-03ED-43C5-9855-52BA8EC1393F}" dt="2022-03-01T17:35:05.489" v="424" actId="14100"/>
          <ac:spMkLst>
            <pc:docMk/>
            <pc:sldMk cId="2326715696" sldId="268"/>
            <ac:spMk id="2" creationId="{C440DE68-C492-B043-BA42-E936A9D24987}"/>
          </ac:spMkLst>
        </pc:spChg>
        <pc:spChg chg="mod">
          <ac:chgData name="Apeksha Uday" userId="153160f862f0f903" providerId="LiveId" clId="{5CB54D17-03ED-43C5-9855-52BA8EC1393F}" dt="2022-03-01T17:35:30.973" v="430" actId="123"/>
          <ac:spMkLst>
            <pc:docMk/>
            <pc:sldMk cId="2326715696" sldId="268"/>
            <ac:spMk id="6" creationId="{E1C0F12F-404D-2A4F-A16A-E2140159F6CB}"/>
          </ac:spMkLst>
        </pc:spChg>
        <pc:picChg chg="mod">
          <ac:chgData name="Apeksha Uday" userId="153160f862f0f903" providerId="LiveId" clId="{5CB54D17-03ED-43C5-9855-52BA8EC1393F}" dt="2022-03-01T17:35:40.875" v="433" actId="14100"/>
          <ac:picMkLst>
            <pc:docMk/>
            <pc:sldMk cId="2326715696" sldId="268"/>
            <ac:picMk id="7" creationId="{EA8DC5E9-8BA5-E644-89E1-07107969A6C4}"/>
          </ac:picMkLst>
        </pc:picChg>
      </pc:sldChg>
      <pc:sldChg chg="modSp mod">
        <pc:chgData name="Apeksha Uday" userId="153160f862f0f903" providerId="LiveId" clId="{5CB54D17-03ED-43C5-9855-52BA8EC1393F}" dt="2022-03-01T17:37:18.173" v="453" actId="1076"/>
        <pc:sldMkLst>
          <pc:docMk/>
          <pc:sldMk cId="3539903508" sldId="269"/>
        </pc:sldMkLst>
        <pc:spChg chg="mod">
          <ac:chgData name="Apeksha Uday" userId="153160f862f0f903" providerId="LiveId" clId="{5CB54D17-03ED-43C5-9855-52BA8EC1393F}" dt="2022-03-01T17:37:00.658" v="449" actId="14100"/>
          <ac:spMkLst>
            <pc:docMk/>
            <pc:sldMk cId="3539903508" sldId="269"/>
            <ac:spMk id="2" creationId="{5D15B538-58C5-C24B-8114-B06B97D919BC}"/>
          </ac:spMkLst>
        </pc:spChg>
        <pc:spChg chg="mod">
          <ac:chgData name="Apeksha Uday" userId="153160f862f0f903" providerId="LiveId" clId="{5CB54D17-03ED-43C5-9855-52BA8EC1393F}" dt="2022-03-01T17:37:14.472" v="452" actId="1076"/>
          <ac:spMkLst>
            <pc:docMk/>
            <pc:sldMk cId="3539903508" sldId="269"/>
            <ac:spMk id="6" creationId="{9607DA09-E59C-478D-94A3-E68F0FD53C03}"/>
          </ac:spMkLst>
        </pc:spChg>
        <pc:picChg chg="mod">
          <ac:chgData name="Apeksha Uday" userId="153160f862f0f903" providerId="LiveId" clId="{5CB54D17-03ED-43C5-9855-52BA8EC1393F}" dt="2022-03-01T17:37:18.173" v="453" actId="1076"/>
          <ac:picMkLst>
            <pc:docMk/>
            <pc:sldMk cId="3539903508" sldId="269"/>
            <ac:picMk id="7" creationId="{DBFFB75D-599F-CA42-BF30-E5672214B3C0}"/>
          </ac:picMkLst>
        </pc:picChg>
      </pc:sldChg>
      <pc:sldChg chg="modSp mod">
        <pc:chgData name="Apeksha Uday" userId="153160f862f0f903" providerId="LiveId" clId="{5CB54D17-03ED-43C5-9855-52BA8EC1393F}" dt="2022-03-01T18:25:53.163" v="517" actId="27636"/>
        <pc:sldMkLst>
          <pc:docMk/>
          <pc:sldMk cId="2598172110" sldId="270"/>
        </pc:sldMkLst>
        <pc:spChg chg="mod">
          <ac:chgData name="Apeksha Uday" userId="153160f862f0f903" providerId="LiveId" clId="{5CB54D17-03ED-43C5-9855-52BA8EC1393F}" dt="2022-03-01T17:50:55.051" v="482"/>
          <ac:spMkLst>
            <pc:docMk/>
            <pc:sldMk cId="2598172110" sldId="270"/>
            <ac:spMk id="2" creationId="{E0D8F731-CE31-DA49-8D82-F929FD7846EF}"/>
          </ac:spMkLst>
        </pc:spChg>
        <pc:spChg chg="mod">
          <ac:chgData name="Apeksha Uday" userId="153160f862f0f903" providerId="LiveId" clId="{5CB54D17-03ED-43C5-9855-52BA8EC1393F}" dt="2022-03-01T18:25:53.163" v="517" actId="27636"/>
          <ac:spMkLst>
            <pc:docMk/>
            <pc:sldMk cId="2598172110" sldId="270"/>
            <ac:spMk id="3" creationId="{CABB6191-3710-6445-B8A9-E7B6E593364A}"/>
          </ac:spMkLst>
        </pc:spChg>
      </pc:sldChg>
      <pc:sldChg chg="modSp mod">
        <pc:chgData name="Apeksha Uday" userId="153160f862f0f903" providerId="LiveId" clId="{5CB54D17-03ED-43C5-9855-52BA8EC1393F}" dt="2022-03-01T17:38:08.589" v="462" actId="14100"/>
        <pc:sldMkLst>
          <pc:docMk/>
          <pc:sldMk cId="2545261281" sldId="271"/>
        </pc:sldMkLst>
        <pc:spChg chg="mod">
          <ac:chgData name="Apeksha Uday" userId="153160f862f0f903" providerId="LiveId" clId="{5CB54D17-03ED-43C5-9855-52BA8EC1393F}" dt="2022-03-01T17:37:41.690" v="457" actId="14100"/>
          <ac:spMkLst>
            <pc:docMk/>
            <pc:sldMk cId="2545261281" sldId="271"/>
            <ac:spMk id="2" creationId="{F5218A91-81CB-144F-B5F8-280B6E7CEB72}"/>
          </ac:spMkLst>
        </pc:spChg>
        <pc:spChg chg="mod">
          <ac:chgData name="Apeksha Uday" userId="153160f862f0f903" providerId="LiveId" clId="{5CB54D17-03ED-43C5-9855-52BA8EC1393F}" dt="2022-03-01T17:38:04.864" v="461" actId="1076"/>
          <ac:spMkLst>
            <pc:docMk/>
            <pc:sldMk cId="2545261281" sldId="271"/>
            <ac:spMk id="6" creationId="{68CD8B05-7561-6440-ACFE-2FE15557E15B}"/>
          </ac:spMkLst>
        </pc:spChg>
        <pc:picChg chg="mod">
          <ac:chgData name="Apeksha Uday" userId="153160f862f0f903" providerId="LiveId" clId="{5CB54D17-03ED-43C5-9855-52BA8EC1393F}" dt="2022-03-01T17:38:08.589" v="462" actId="14100"/>
          <ac:picMkLst>
            <pc:docMk/>
            <pc:sldMk cId="2545261281" sldId="271"/>
            <ac:picMk id="5" creationId="{D23CEF1D-5E2B-C04F-896C-31D5F7A86E92}"/>
          </ac:picMkLst>
        </pc:picChg>
      </pc:sldChg>
      <pc:sldChg chg="addSp delSp modSp new del mod setBg">
        <pc:chgData name="Apeksha Uday" userId="153160f862f0f903" providerId="LiveId" clId="{5CB54D17-03ED-43C5-9855-52BA8EC1393F}" dt="2022-03-01T17:39:57.124" v="479" actId="47"/>
        <pc:sldMkLst>
          <pc:docMk/>
          <pc:sldMk cId="3723656203" sldId="272"/>
        </pc:sldMkLst>
        <pc:spChg chg="del">
          <ac:chgData name="Apeksha Uday" userId="153160f862f0f903" providerId="LiveId" clId="{5CB54D17-03ED-43C5-9855-52BA8EC1393F}" dt="2022-03-01T17:39:15.673" v="465" actId="478"/>
          <ac:spMkLst>
            <pc:docMk/>
            <pc:sldMk cId="3723656203" sldId="272"/>
            <ac:spMk id="2" creationId="{34C4AA01-1ACF-46B9-8691-8371457B7E0C}"/>
          </ac:spMkLst>
        </pc:spChg>
        <pc:spChg chg="del">
          <ac:chgData name="Apeksha Uday" userId="153160f862f0f903" providerId="LiveId" clId="{5CB54D17-03ED-43C5-9855-52BA8EC1393F}" dt="2022-03-01T17:39:13.844" v="464" actId="478"/>
          <ac:spMkLst>
            <pc:docMk/>
            <pc:sldMk cId="3723656203" sldId="272"/>
            <ac:spMk id="3" creationId="{442E3DA5-33F3-4F9A-B765-BEC3E34ECCA5}"/>
          </ac:spMkLst>
        </pc:spChg>
        <pc:spChg chg="add mod">
          <ac:chgData name="Apeksha Uday" userId="153160f862f0f903" providerId="LiveId" clId="{5CB54D17-03ED-43C5-9855-52BA8EC1393F}" dt="2022-03-01T17:39:44.345" v="478" actId="26606"/>
          <ac:spMkLst>
            <pc:docMk/>
            <pc:sldMk cId="3723656203" sldId="272"/>
            <ac:spMk id="4" creationId="{8763B15B-DD1F-41DE-BF27-0701444E3FB0}"/>
          </ac:spMkLst>
        </pc:spChg>
        <pc:spChg chg="add">
          <ac:chgData name="Apeksha Uday" userId="153160f862f0f903" providerId="LiveId" clId="{5CB54D17-03ED-43C5-9855-52BA8EC1393F}" dt="2022-03-01T17:39:44.345" v="478" actId="26606"/>
          <ac:spMkLst>
            <pc:docMk/>
            <pc:sldMk cId="3723656203" sldId="272"/>
            <ac:spMk id="13" creationId="{4FA533C5-33E3-4611-AF9F-72811D8B26A6}"/>
          </ac:spMkLst>
        </pc:spChg>
        <pc:spChg chg="add">
          <ac:chgData name="Apeksha Uday" userId="153160f862f0f903" providerId="LiveId" clId="{5CB54D17-03ED-43C5-9855-52BA8EC1393F}" dt="2022-03-01T17:39:44.345" v="478" actId="26606"/>
          <ac:spMkLst>
            <pc:docMk/>
            <pc:sldMk cId="3723656203" sldId="272"/>
            <ac:spMk id="19" creationId="{87F0FDC4-AD8C-47D9-9131-623C98ADB0AE}"/>
          </ac:spMkLst>
        </pc:spChg>
        <pc:spChg chg="add">
          <ac:chgData name="Apeksha Uday" userId="153160f862f0f903" providerId="LiveId" clId="{5CB54D17-03ED-43C5-9855-52BA8EC1393F}" dt="2022-03-01T17:39:44.345" v="478" actId="26606"/>
          <ac:spMkLst>
            <pc:docMk/>
            <pc:sldMk cId="3723656203" sldId="272"/>
            <ac:spMk id="21" creationId="{859FEF9A-9073-4D0C-AE3F-4B05B7C78A93}"/>
          </ac:spMkLst>
        </pc:spChg>
        <pc:spChg chg="add">
          <ac:chgData name="Apeksha Uday" userId="153160f862f0f903" providerId="LiveId" clId="{5CB54D17-03ED-43C5-9855-52BA8EC1393F}" dt="2022-03-01T17:39:44.345" v="478" actId="26606"/>
          <ac:spMkLst>
            <pc:docMk/>
            <pc:sldMk cId="3723656203" sldId="272"/>
            <ac:spMk id="23" creationId="{9A868E46-760C-4803-96E3-94D7FF55D339}"/>
          </ac:spMkLst>
        </pc:spChg>
        <pc:picChg chg="add">
          <ac:chgData name="Apeksha Uday" userId="153160f862f0f903" providerId="LiveId" clId="{5CB54D17-03ED-43C5-9855-52BA8EC1393F}" dt="2022-03-01T17:39:44.345" v="478" actId="26606"/>
          <ac:picMkLst>
            <pc:docMk/>
            <pc:sldMk cId="3723656203" sldId="272"/>
            <ac:picMk id="9" creationId="{91B28F63-CF00-448F-B141-FE33C33B1891}"/>
          </ac:picMkLst>
        </pc:picChg>
        <pc:picChg chg="add">
          <ac:chgData name="Apeksha Uday" userId="153160f862f0f903" providerId="LiveId" clId="{5CB54D17-03ED-43C5-9855-52BA8EC1393F}" dt="2022-03-01T17:39:44.345" v="478" actId="26606"/>
          <ac:picMkLst>
            <pc:docMk/>
            <pc:sldMk cId="3723656203" sldId="272"/>
            <ac:picMk id="11" creationId="{2AE609E2-8522-44E4-9077-980E5BCF3E14}"/>
          </ac:picMkLst>
        </pc:picChg>
        <pc:picChg chg="add">
          <ac:chgData name="Apeksha Uday" userId="153160f862f0f903" providerId="LiveId" clId="{5CB54D17-03ED-43C5-9855-52BA8EC1393F}" dt="2022-03-01T17:39:44.345" v="478" actId="26606"/>
          <ac:picMkLst>
            <pc:docMk/>
            <pc:sldMk cId="3723656203" sldId="272"/>
            <ac:picMk id="15" creationId="{8949AD42-25FD-4C3D-9EEE-B7FEC5809988}"/>
          </ac:picMkLst>
        </pc:picChg>
        <pc:picChg chg="add">
          <ac:chgData name="Apeksha Uday" userId="153160f862f0f903" providerId="LiveId" clId="{5CB54D17-03ED-43C5-9855-52BA8EC1393F}" dt="2022-03-01T17:39:44.345" v="478" actId="26606"/>
          <ac:picMkLst>
            <pc:docMk/>
            <pc:sldMk cId="3723656203" sldId="272"/>
            <ac:picMk id="17" creationId="{6AC7D913-60B7-4603-881B-831DA5D3A940}"/>
          </ac:picMkLst>
        </pc:picChg>
        <pc:cxnChg chg="add">
          <ac:chgData name="Apeksha Uday" userId="153160f862f0f903" providerId="LiveId" clId="{5CB54D17-03ED-43C5-9855-52BA8EC1393F}" dt="2022-03-01T17:39:44.345" v="478" actId="26606"/>
          <ac:cxnSpMkLst>
            <pc:docMk/>
            <pc:sldMk cId="3723656203" sldId="272"/>
            <ac:cxnSpMk id="25" creationId="{C632DB3C-29C8-435B-832E-2A00033193CD}"/>
          </ac:cxnSpMkLst>
        </pc:cxnChg>
      </pc:sldChg>
    </pc:docChg>
  </pc:docChgLst>
  <pc:docChgLst>
    <pc:chgData name="Nithin Chandra" userId="S::chandra.n@northeastern.edu::17a67999-1eed-44b2-96b8-c99a3f1b529a" providerId="AD" clId="Web-{7163C910-6E2F-4ABE-BE53-D201680A7789}"/>
    <pc:docChg chg="sldOrd">
      <pc:chgData name="Nithin Chandra" userId="S::chandra.n@northeastern.edu::17a67999-1eed-44b2-96b8-c99a3f1b529a" providerId="AD" clId="Web-{7163C910-6E2F-4ABE-BE53-D201680A7789}" dt="2022-03-03T20:42:42.949" v="0"/>
      <pc:docMkLst>
        <pc:docMk/>
      </pc:docMkLst>
      <pc:sldChg chg="ord">
        <pc:chgData name="Nithin Chandra" userId="S::chandra.n@northeastern.edu::17a67999-1eed-44b2-96b8-c99a3f1b529a" providerId="AD" clId="Web-{7163C910-6E2F-4ABE-BE53-D201680A7789}" dt="2022-03-03T20:42:42.949" v="0"/>
        <pc:sldMkLst>
          <pc:docMk/>
          <pc:sldMk cId="3539903508" sldId="269"/>
        </pc:sldMkLst>
      </pc:sldChg>
    </pc:docChg>
  </pc:docChgLst>
  <pc:docChgLst>
    <pc:chgData name="Nithin Chandra" userId="S::chandra.n@northeastern.edu::17a67999-1eed-44b2-96b8-c99a3f1b529a" providerId="AD" clId="Web-{FF4365EE-0607-4B24-AF85-69314F459FF5}"/>
    <pc:docChg chg="addSld delSld">
      <pc:chgData name="Nithin Chandra" userId="S::chandra.n@northeastern.edu::17a67999-1eed-44b2-96b8-c99a3f1b529a" providerId="AD" clId="Web-{FF4365EE-0607-4B24-AF85-69314F459FF5}" dt="2022-03-03T22:00:29.656" v="1"/>
      <pc:docMkLst>
        <pc:docMk/>
      </pc:docMkLst>
      <pc:sldChg chg="new del">
        <pc:chgData name="Nithin Chandra" userId="S::chandra.n@northeastern.edu::17a67999-1eed-44b2-96b8-c99a3f1b529a" providerId="AD" clId="Web-{FF4365EE-0607-4B24-AF85-69314F459FF5}" dt="2022-03-03T22:00:29.656" v="1"/>
        <pc:sldMkLst>
          <pc:docMk/>
          <pc:sldMk cId="95926256" sldId="274"/>
        </pc:sldMkLst>
      </pc:sldChg>
    </pc:docChg>
  </pc:docChgLst>
  <pc:docChgLst>
    <pc:chgData name="Apeksha Udaya Kumar" userId="S::udayakumar.a@northeastern.edu::c5d351d7-32c0-4857-b547-ddc8f0dde67d" providerId="AD" clId="Web-{C936446F-1AF3-48C0-B4AE-888692CB8111}"/>
    <pc:docChg chg="addSld modSld sldOrd">
      <pc:chgData name="Apeksha Udaya Kumar" userId="S::udayakumar.a@northeastern.edu::c5d351d7-32c0-4857-b547-ddc8f0dde67d" providerId="AD" clId="Web-{C936446F-1AF3-48C0-B4AE-888692CB8111}" dt="2022-03-03T21:11:36.502" v="104" actId="20577"/>
      <pc:docMkLst>
        <pc:docMk/>
      </pc:docMkLst>
      <pc:sldChg chg="addSp delSp modSp ord">
        <pc:chgData name="Apeksha Udaya Kumar" userId="S::udayakumar.a@northeastern.edu::c5d351d7-32c0-4857-b547-ddc8f0dde67d" providerId="AD" clId="Web-{C936446F-1AF3-48C0-B4AE-888692CB8111}" dt="2022-03-03T20:44:31.772" v="45" actId="20577"/>
        <pc:sldMkLst>
          <pc:docMk/>
          <pc:sldMk cId="1585830835" sldId="263"/>
        </pc:sldMkLst>
        <pc:spChg chg="mod">
          <ac:chgData name="Apeksha Udaya Kumar" userId="S::udayakumar.a@northeastern.edu::c5d351d7-32c0-4857-b547-ddc8f0dde67d" providerId="AD" clId="Web-{C936446F-1AF3-48C0-B4AE-888692CB8111}" dt="2022-03-03T20:44:31.772" v="45" actId="20577"/>
          <ac:spMkLst>
            <pc:docMk/>
            <pc:sldMk cId="1585830835" sldId="263"/>
            <ac:spMk id="6" creationId="{E1C0F12F-404D-2A4F-A16A-E2140159F6CB}"/>
          </ac:spMkLst>
        </pc:spChg>
        <pc:picChg chg="add del mod">
          <ac:chgData name="Apeksha Udaya Kumar" userId="S::udayakumar.a@northeastern.edu::c5d351d7-32c0-4857-b547-ddc8f0dde67d" providerId="AD" clId="Web-{C936446F-1AF3-48C0-B4AE-888692CB8111}" dt="2022-03-03T20:39:45.500" v="10"/>
          <ac:picMkLst>
            <pc:docMk/>
            <pc:sldMk cId="1585830835" sldId="263"/>
            <ac:picMk id="3" creationId="{A8424CE3-A53F-42EA-A16B-A86399A16AC6}"/>
          </ac:picMkLst>
        </pc:picChg>
        <pc:picChg chg="mod">
          <ac:chgData name="Apeksha Udaya Kumar" userId="S::udayakumar.a@northeastern.edu::c5d351d7-32c0-4857-b547-ddc8f0dde67d" providerId="AD" clId="Web-{C936446F-1AF3-48C0-B4AE-888692CB8111}" dt="2022-03-03T20:40:02.078" v="15" actId="14100"/>
          <ac:picMkLst>
            <pc:docMk/>
            <pc:sldMk cId="1585830835" sldId="263"/>
            <ac:picMk id="8" creationId="{14BE65CE-1D1E-5F4B-B14E-5968C74813FA}"/>
          </ac:picMkLst>
        </pc:picChg>
      </pc:sldChg>
      <pc:sldChg chg="ord">
        <pc:chgData name="Apeksha Udaya Kumar" userId="S::udayakumar.a@northeastern.edu::c5d351d7-32c0-4857-b547-ddc8f0dde67d" providerId="AD" clId="Web-{C936446F-1AF3-48C0-B4AE-888692CB8111}" dt="2022-03-03T21:10:07.172" v="88"/>
        <pc:sldMkLst>
          <pc:docMk/>
          <pc:sldMk cId="646989649" sldId="264"/>
        </pc:sldMkLst>
      </pc:sldChg>
      <pc:sldChg chg="modSp">
        <pc:chgData name="Apeksha Udaya Kumar" userId="S::udayakumar.a@northeastern.edu::c5d351d7-32c0-4857-b547-ddc8f0dde67d" providerId="AD" clId="Web-{C936446F-1AF3-48C0-B4AE-888692CB8111}" dt="2022-03-03T21:11:36.502" v="104" actId="20577"/>
        <pc:sldMkLst>
          <pc:docMk/>
          <pc:sldMk cId="1102678998" sldId="266"/>
        </pc:sldMkLst>
        <pc:spChg chg="mod">
          <ac:chgData name="Apeksha Udaya Kumar" userId="S::udayakumar.a@northeastern.edu::c5d351d7-32c0-4857-b547-ddc8f0dde67d" providerId="AD" clId="Web-{C936446F-1AF3-48C0-B4AE-888692CB8111}" dt="2022-03-03T21:11:36.502" v="104" actId="20577"/>
          <ac:spMkLst>
            <pc:docMk/>
            <pc:sldMk cId="1102678998" sldId="266"/>
            <ac:spMk id="6" creationId="{E1C0F12F-404D-2A4F-A16A-E2140159F6CB}"/>
          </ac:spMkLst>
        </pc:spChg>
      </pc:sldChg>
      <pc:sldChg chg="addSp delSp modSp new">
        <pc:chgData name="Apeksha Udaya Kumar" userId="S::udayakumar.a@northeastern.edu::c5d351d7-32c0-4857-b547-ddc8f0dde67d" providerId="AD" clId="Web-{C936446F-1AF3-48C0-B4AE-888692CB8111}" dt="2022-03-03T20:50:14.796" v="87" actId="1076"/>
        <pc:sldMkLst>
          <pc:docMk/>
          <pc:sldMk cId="1894801945" sldId="272"/>
        </pc:sldMkLst>
        <pc:spChg chg="mod">
          <ac:chgData name="Apeksha Udaya Kumar" userId="S::udayakumar.a@northeastern.edu::c5d351d7-32c0-4857-b547-ddc8f0dde67d" providerId="AD" clId="Web-{C936446F-1AF3-48C0-B4AE-888692CB8111}" dt="2022-03-03T20:50:14.796" v="87" actId="1076"/>
          <ac:spMkLst>
            <pc:docMk/>
            <pc:sldMk cId="1894801945" sldId="272"/>
            <ac:spMk id="2" creationId="{9A66C903-8F9A-499A-8CDF-AAF26A6FA356}"/>
          </ac:spMkLst>
        </pc:spChg>
        <pc:spChg chg="del">
          <ac:chgData name="Apeksha Udaya Kumar" userId="S::udayakumar.a@northeastern.edu::c5d351d7-32c0-4857-b547-ddc8f0dde67d" providerId="AD" clId="Web-{C936446F-1AF3-48C0-B4AE-888692CB8111}" dt="2022-03-03T20:40:37.313" v="18"/>
          <ac:spMkLst>
            <pc:docMk/>
            <pc:sldMk cId="1894801945" sldId="272"/>
            <ac:spMk id="3" creationId="{008E5E14-BE52-432C-A75C-E754541FF8A9}"/>
          </ac:spMkLst>
        </pc:spChg>
        <pc:spChg chg="add mod">
          <ac:chgData name="Apeksha Udaya Kumar" userId="S::udayakumar.a@northeastern.edu::c5d351d7-32c0-4857-b547-ddc8f0dde67d" providerId="AD" clId="Web-{C936446F-1AF3-48C0-B4AE-888692CB8111}" dt="2022-03-03T20:45:00.773" v="74" actId="20577"/>
          <ac:spMkLst>
            <pc:docMk/>
            <pc:sldMk cId="1894801945" sldId="272"/>
            <ac:spMk id="5" creationId="{531694EA-2843-4ABC-9CDF-5DF39CA96E61}"/>
          </ac:spMkLst>
        </pc:spChg>
        <pc:spChg chg="add del">
          <ac:chgData name="Apeksha Udaya Kumar" userId="S::udayakumar.a@northeastern.edu::c5d351d7-32c0-4857-b547-ddc8f0dde67d" providerId="AD" clId="Web-{C936446F-1AF3-48C0-B4AE-888692CB8111}" dt="2022-03-03T20:41:29.361" v="28"/>
          <ac:spMkLst>
            <pc:docMk/>
            <pc:sldMk cId="1894801945" sldId="272"/>
            <ac:spMk id="7" creationId="{B9518A06-BE04-4437-BC28-15EE92322D7A}"/>
          </ac:spMkLst>
        </pc:spChg>
        <pc:picChg chg="add mod ord modCrop">
          <ac:chgData name="Apeksha Udaya Kumar" userId="S::udayakumar.a@northeastern.edu::c5d351d7-32c0-4857-b547-ddc8f0dde67d" providerId="AD" clId="Web-{C936446F-1AF3-48C0-B4AE-888692CB8111}" dt="2022-03-03T20:42:05.753" v="34" actId="14100"/>
          <ac:picMkLst>
            <pc:docMk/>
            <pc:sldMk cId="1894801945" sldId="272"/>
            <ac:picMk id="4" creationId="{290C8260-4A60-4A9C-B83F-413D72DA47CE}"/>
          </ac:picMkLst>
        </pc:picChg>
      </pc:sldChg>
    </pc:docChg>
  </pc:docChgLst>
  <pc:docChgLst>
    <pc:chgData name="Prajwal Jayaramu Gowda" userId="S::jayaramugowda.p@northeastern.edu::9ab3cd73-8691-4d79-a391-15c87c813a41" providerId="AD" clId="Web-{9E03C6DB-6884-4450-A830-6E78A8AEB5C0}"/>
    <pc:docChg chg="modSld">
      <pc:chgData name="Prajwal Jayaramu Gowda" userId="S::jayaramugowda.p@northeastern.edu::9ab3cd73-8691-4d79-a391-15c87c813a41" providerId="AD" clId="Web-{9E03C6DB-6884-4450-A830-6E78A8AEB5C0}" dt="2022-03-31T00:30:09.542" v="0" actId="20577"/>
      <pc:docMkLst>
        <pc:docMk/>
      </pc:docMkLst>
      <pc:sldChg chg="modSp">
        <pc:chgData name="Prajwal Jayaramu Gowda" userId="S::jayaramugowda.p@northeastern.edu::9ab3cd73-8691-4d79-a391-15c87c813a41" providerId="AD" clId="Web-{9E03C6DB-6884-4450-A830-6E78A8AEB5C0}" dt="2022-03-31T00:30:09.542" v="0" actId="20577"/>
        <pc:sldMkLst>
          <pc:docMk/>
          <pc:sldMk cId="2631714662" sldId="256"/>
        </pc:sldMkLst>
        <pc:spChg chg="mod">
          <ac:chgData name="Prajwal Jayaramu Gowda" userId="S::jayaramugowda.p@northeastern.edu::9ab3cd73-8691-4d79-a391-15c87c813a41" providerId="AD" clId="Web-{9E03C6DB-6884-4450-A830-6E78A8AEB5C0}" dt="2022-03-31T00:30:09.542" v="0" actId="20577"/>
          <ac:spMkLst>
            <pc:docMk/>
            <pc:sldMk cId="2631714662" sldId="256"/>
            <ac:spMk id="3" creationId="{0E70D7AE-5E94-6D41-AFCA-83D0E887226F}"/>
          </ac:spMkLst>
        </pc:spChg>
      </pc:sldChg>
    </pc:docChg>
  </pc:docChgLst>
</pc:chgInfo>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A1EA1B-E1F5-E94E-8854-2246F71D0B3A}"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US"/>
        </a:p>
      </dgm:t>
    </dgm:pt>
    <dgm:pt modelId="{A54E1477-458C-1344-BE62-DD243A303EAB}">
      <dgm:prSet phldrT="[Text]" custT="1"/>
      <dgm:spPr/>
      <dgm:t>
        <a:bodyPr/>
        <a:lstStyle/>
        <a:p>
          <a:r>
            <a:rPr lang="en-US" sz="2600"/>
            <a:t>   </a:t>
          </a:r>
          <a:r>
            <a:rPr lang="en-US" sz="2600">
              <a:latin typeface="Times New Roman" panose="02020603050405020304" pitchFamily="18" charset="0"/>
              <a:cs typeface="Times New Roman" panose="02020603050405020304" pitchFamily="18" charset="0"/>
            </a:rPr>
            <a:t>In 1973, First credit card was issued in Taiwan</a:t>
          </a:r>
        </a:p>
      </dgm:t>
    </dgm:pt>
    <dgm:pt modelId="{C4DBB4CE-E8F3-B24A-8474-36D92226FEA4}" type="parTrans" cxnId="{F78D6534-2A5E-F146-AAEA-1BE65C6AA920}">
      <dgm:prSet/>
      <dgm:spPr/>
      <dgm:t>
        <a:bodyPr/>
        <a:lstStyle/>
        <a:p>
          <a:endParaRPr lang="en-US"/>
        </a:p>
      </dgm:t>
    </dgm:pt>
    <dgm:pt modelId="{1306AAF9-EB6A-2749-A633-B644A0384E3D}" type="sibTrans" cxnId="{F78D6534-2A5E-F146-AAEA-1BE65C6AA920}">
      <dgm:prSet/>
      <dgm:spPr/>
      <dgm:t>
        <a:bodyPr/>
        <a:lstStyle/>
        <a:p>
          <a:endParaRPr lang="en-US"/>
        </a:p>
      </dgm:t>
    </dgm:pt>
    <dgm:pt modelId="{6076DAFF-A95F-BD41-BBDE-AE1B8038026B}">
      <dgm:prSet phldrT="[Text]" custT="1"/>
      <dgm:spPr/>
      <dgm:t>
        <a:bodyPr/>
        <a:lstStyle/>
        <a:p>
          <a:r>
            <a:rPr lang="en-US" sz="2800">
              <a:latin typeface="Times New Roman" panose="02020603050405020304" pitchFamily="18" charset="0"/>
              <a:cs typeface="Times New Roman" panose="02020603050405020304" pitchFamily="18" charset="0"/>
            </a:rPr>
            <a:t>         </a:t>
          </a:r>
          <a:r>
            <a:rPr lang="en-US" sz="2600">
              <a:latin typeface="Times New Roman" panose="02020603050405020304" pitchFamily="18" charset="0"/>
              <a:cs typeface="Times New Roman" panose="02020603050405020304" pitchFamily="18" charset="0"/>
            </a:rPr>
            <a:t>Has got a rapid expansion from years 2000</a:t>
          </a:r>
        </a:p>
      </dgm:t>
    </dgm:pt>
    <dgm:pt modelId="{3C972411-6661-6A4E-9A67-780F4B4A1A3C}" type="parTrans" cxnId="{E6FB53C8-5A37-8C48-BB96-585AE9B43A64}">
      <dgm:prSet/>
      <dgm:spPr/>
      <dgm:t>
        <a:bodyPr/>
        <a:lstStyle/>
        <a:p>
          <a:endParaRPr lang="en-US"/>
        </a:p>
      </dgm:t>
    </dgm:pt>
    <dgm:pt modelId="{FF2E78DE-90CD-974C-A876-D60A3575E9BC}" type="sibTrans" cxnId="{E6FB53C8-5A37-8C48-BB96-585AE9B43A64}">
      <dgm:prSet/>
      <dgm:spPr/>
      <dgm:t>
        <a:bodyPr/>
        <a:lstStyle/>
        <a:p>
          <a:endParaRPr lang="en-US"/>
        </a:p>
      </dgm:t>
    </dgm:pt>
    <dgm:pt modelId="{CD1690CA-A48C-FC49-9712-7FAA65DAF638}">
      <dgm:prSet phldrT="[Text]" custT="1"/>
      <dgm:spPr/>
      <dgm:t>
        <a:bodyPr/>
        <a:lstStyle/>
        <a:p>
          <a:r>
            <a:rPr lang="en-US" sz="3600"/>
            <a:t> </a:t>
          </a:r>
          <a:r>
            <a:rPr lang="en-US" sz="2600">
              <a:latin typeface="Times New Roman" panose="02020603050405020304" pitchFamily="18" charset="0"/>
              <a:cs typeface="Times New Roman" panose="02020603050405020304" pitchFamily="18" charset="0"/>
            </a:rPr>
            <a:t>33 Credit banks are operating in Taiwan</a:t>
          </a:r>
        </a:p>
      </dgm:t>
    </dgm:pt>
    <dgm:pt modelId="{F35F344D-FACB-3544-B9FB-7FB480140533}" type="parTrans" cxnId="{5F541D2D-7952-264F-9703-51FF5BF9427C}">
      <dgm:prSet/>
      <dgm:spPr/>
      <dgm:t>
        <a:bodyPr/>
        <a:lstStyle/>
        <a:p>
          <a:endParaRPr lang="en-US"/>
        </a:p>
      </dgm:t>
    </dgm:pt>
    <dgm:pt modelId="{3E4356CF-A685-0B4C-AA15-765E5F5D5ADE}" type="sibTrans" cxnId="{5F541D2D-7952-264F-9703-51FF5BF9427C}">
      <dgm:prSet/>
      <dgm:spPr/>
      <dgm:t>
        <a:bodyPr/>
        <a:lstStyle/>
        <a:p>
          <a:endParaRPr lang="en-US"/>
        </a:p>
      </dgm:t>
    </dgm:pt>
    <dgm:pt modelId="{F59F7D9E-E7E1-964C-BECD-79D34C1DE439}">
      <dgm:prSet phldrT="[Text]" custT="1"/>
      <dgm:spPr/>
      <dgm:t>
        <a:bodyPr/>
        <a:lstStyle/>
        <a:p>
          <a:endParaRPr lang="en-US" sz="2100"/>
        </a:p>
        <a:p>
          <a:r>
            <a:rPr lang="en-US" sz="2100"/>
            <a:t>            </a:t>
          </a:r>
          <a:r>
            <a:rPr lang="en-US" sz="2100">
              <a:latin typeface="Times New Roman" panose="02020603050405020304" pitchFamily="18" charset="0"/>
              <a:cs typeface="Times New Roman" panose="02020603050405020304" pitchFamily="18" charset="0"/>
            </a:rPr>
            <a:t>Number of effective cards are 51.09 million among which the </a:t>
          </a:r>
        </a:p>
        <a:p>
          <a:r>
            <a:rPr lang="en-US" sz="2100">
              <a:latin typeface="Times New Roman" panose="02020603050405020304" pitchFamily="18" charset="0"/>
              <a:cs typeface="Times New Roman" panose="02020603050405020304" pitchFamily="18" charset="0"/>
            </a:rPr>
            <a:t>             total active cards are 33.34 million(end of March 2021)                    </a:t>
          </a:r>
        </a:p>
        <a:p>
          <a:endParaRPr lang="en-US" sz="2100"/>
        </a:p>
      </dgm:t>
    </dgm:pt>
    <dgm:pt modelId="{785BB9C1-9B8B-1647-94B9-D8DE1B535F69}" type="parTrans" cxnId="{5492B3A9-5547-0749-BF51-FD4AC3ABD492}">
      <dgm:prSet/>
      <dgm:spPr/>
      <dgm:t>
        <a:bodyPr/>
        <a:lstStyle/>
        <a:p>
          <a:endParaRPr lang="en-US"/>
        </a:p>
      </dgm:t>
    </dgm:pt>
    <dgm:pt modelId="{745EE48B-2EFE-3A4C-89C4-0258555A81A2}" type="sibTrans" cxnId="{5492B3A9-5547-0749-BF51-FD4AC3ABD492}">
      <dgm:prSet/>
      <dgm:spPr/>
      <dgm:t>
        <a:bodyPr/>
        <a:lstStyle/>
        <a:p>
          <a:endParaRPr lang="en-US"/>
        </a:p>
      </dgm:t>
    </dgm:pt>
    <dgm:pt modelId="{47DEF431-7A12-854F-9516-B0637FC5C7AB}" type="pres">
      <dgm:prSet presAssocID="{26A1EA1B-E1F5-E94E-8854-2246F71D0B3A}" presName="linearFlow" presStyleCnt="0">
        <dgm:presLayoutVars>
          <dgm:dir/>
          <dgm:resizeHandles val="exact"/>
        </dgm:presLayoutVars>
      </dgm:prSet>
      <dgm:spPr/>
    </dgm:pt>
    <dgm:pt modelId="{D802843C-5A58-8B4B-A9DA-834AA60AD582}" type="pres">
      <dgm:prSet presAssocID="{A54E1477-458C-1344-BE62-DD243A303EAB}" presName="composite" presStyleCnt="0"/>
      <dgm:spPr/>
    </dgm:pt>
    <dgm:pt modelId="{01A45329-9713-CF49-BB4D-B78D2500DC2A}" type="pres">
      <dgm:prSet presAssocID="{A54E1477-458C-1344-BE62-DD243A303EAB}" presName="imgShp" presStyleLbl="fgImgPlace1" presStyleIdx="0" presStyleCnt="4"/>
      <dgm:spPr/>
    </dgm:pt>
    <dgm:pt modelId="{F82795B9-966B-C049-A326-AC9A37863707}" type="pres">
      <dgm:prSet presAssocID="{A54E1477-458C-1344-BE62-DD243A303EAB}" presName="txShp" presStyleLbl="node1" presStyleIdx="0" presStyleCnt="4" custScaleX="131003">
        <dgm:presLayoutVars>
          <dgm:bulletEnabled val="1"/>
        </dgm:presLayoutVars>
      </dgm:prSet>
      <dgm:spPr/>
    </dgm:pt>
    <dgm:pt modelId="{F0974C23-F13C-1442-91C5-ADF668103D82}" type="pres">
      <dgm:prSet presAssocID="{1306AAF9-EB6A-2749-A633-B644A0384E3D}" presName="spacing" presStyleCnt="0"/>
      <dgm:spPr/>
    </dgm:pt>
    <dgm:pt modelId="{6A466CC2-FB1C-1F47-AB80-9D5BF3F2EDFE}" type="pres">
      <dgm:prSet presAssocID="{6076DAFF-A95F-BD41-BBDE-AE1B8038026B}" presName="composite" presStyleCnt="0"/>
      <dgm:spPr/>
    </dgm:pt>
    <dgm:pt modelId="{E1F3AA4F-58AE-4444-B73B-0B5B73B1B12C}" type="pres">
      <dgm:prSet presAssocID="{6076DAFF-A95F-BD41-BBDE-AE1B8038026B}" presName="imgShp" presStyleLbl="fgImgPlace1" presStyleIdx="1" presStyleCnt="4"/>
      <dgm:spPr/>
    </dgm:pt>
    <dgm:pt modelId="{5A952D2E-3D35-B54F-8C77-F6AB96233F03}" type="pres">
      <dgm:prSet presAssocID="{6076DAFF-A95F-BD41-BBDE-AE1B8038026B}" presName="txShp" presStyleLbl="node1" presStyleIdx="1" presStyleCnt="4" custScaleX="131003">
        <dgm:presLayoutVars>
          <dgm:bulletEnabled val="1"/>
        </dgm:presLayoutVars>
      </dgm:prSet>
      <dgm:spPr/>
    </dgm:pt>
    <dgm:pt modelId="{726FF5B1-56ED-284C-95C1-78F52CD648D5}" type="pres">
      <dgm:prSet presAssocID="{FF2E78DE-90CD-974C-A876-D60A3575E9BC}" presName="spacing" presStyleCnt="0"/>
      <dgm:spPr/>
    </dgm:pt>
    <dgm:pt modelId="{8225FACD-7836-1342-BFF9-955F523C9DB9}" type="pres">
      <dgm:prSet presAssocID="{CD1690CA-A48C-FC49-9712-7FAA65DAF638}" presName="composite" presStyleCnt="0"/>
      <dgm:spPr/>
    </dgm:pt>
    <dgm:pt modelId="{5D1139CF-485C-E745-97C7-7D0858B018F0}" type="pres">
      <dgm:prSet presAssocID="{CD1690CA-A48C-FC49-9712-7FAA65DAF638}" presName="imgShp" presStyleLbl="fgImgPlace1" presStyleIdx="2" presStyleCnt="4"/>
      <dgm:spPr/>
    </dgm:pt>
    <dgm:pt modelId="{3F7EA52D-8EBA-C84D-B6A1-3118CA16CE91}" type="pres">
      <dgm:prSet presAssocID="{CD1690CA-A48C-FC49-9712-7FAA65DAF638}" presName="txShp" presStyleLbl="node1" presStyleIdx="2" presStyleCnt="4" custScaleX="131003">
        <dgm:presLayoutVars>
          <dgm:bulletEnabled val="1"/>
        </dgm:presLayoutVars>
      </dgm:prSet>
      <dgm:spPr/>
    </dgm:pt>
    <dgm:pt modelId="{C09F1A53-023A-D844-B49D-DDB486F19872}" type="pres">
      <dgm:prSet presAssocID="{3E4356CF-A685-0B4C-AA15-765E5F5D5ADE}" presName="spacing" presStyleCnt="0"/>
      <dgm:spPr/>
    </dgm:pt>
    <dgm:pt modelId="{E22B42B2-0A75-D84C-A522-98903205B8CE}" type="pres">
      <dgm:prSet presAssocID="{F59F7D9E-E7E1-964C-BECD-79D34C1DE439}" presName="composite" presStyleCnt="0"/>
      <dgm:spPr/>
    </dgm:pt>
    <dgm:pt modelId="{1E48B46E-9165-4349-BCB4-BB66F48EF15F}" type="pres">
      <dgm:prSet presAssocID="{F59F7D9E-E7E1-964C-BECD-79D34C1DE439}" presName="imgShp" presStyleLbl="fgImgPlace1" presStyleIdx="3" presStyleCnt="4"/>
      <dgm:spPr/>
    </dgm:pt>
    <dgm:pt modelId="{DBE5596D-125D-9F4E-A63C-32828EA136CF}" type="pres">
      <dgm:prSet presAssocID="{F59F7D9E-E7E1-964C-BECD-79D34C1DE439}" presName="txShp" presStyleLbl="node1" presStyleIdx="3" presStyleCnt="4" custScaleX="131003" custScaleY="98546">
        <dgm:presLayoutVars>
          <dgm:bulletEnabled val="1"/>
        </dgm:presLayoutVars>
      </dgm:prSet>
      <dgm:spPr/>
    </dgm:pt>
  </dgm:ptLst>
  <dgm:cxnLst>
    <dgm:cxn modelId="{0B887301-371F-5F41-93C0-AD101376392F}" type="presOf" srcId="{A54E1477-458C-1344-BE62-DD243A303EAB}" destId="{F82795B9-966B-C049-A326-AC9A37863707}" srcOrd="0" destOrd="0" presId="urn:microsoft.com/office/officeart/2005/8/layout/vList3"/>
    <dgm:cxn modelId="{5F541D2D-7952-264F-9703-51FF5BF9427C}" srcId="{26A1EA1B-E1F5-E94E-8854-2246F71D0B3A}" destId="{CD1690CA-A48C-FC49-9712-7FAA65DAF638}" srcOrd="2" destOrd="0" parTransId="{F35F344D-FACB-3544-B9FB-7FB480140533}" sibTransId="{3E4356CF-A685-0B4C-AA15-765E5F5D5ADE}"/>
    <dgm:cxn modelId="{F78D6534-2A5E-F146-AAEA-1BE65C6AA920}" srcId="{26A1EA1B-E1F5-E94E-8854-2246F71D0B3A}" destId="{A54E1477-458C-1344-BE62-DD243A303EAB}" srcOrd="0" destOrd="0" parTransId="{C4DBB4CE-E8F3-B24A-8474-36D92226FEA4}" sibTransId="{1306AAF9-EB6A-2749-A633-B644A0384E3D}"/>
    <dgm:cxn modelId="{728E728C-2068-D14F-8EA5-D8CC50099195}" type="presOf" srcId="{F59F7D9E-E7E1-964C-BECD-79D34C1DE439}" destId="{DBE5596D-125D-9F4E-A63C-32828EA136CF}" srcOrd="0" destOrd="0" presId="urn:microsoft.com/office/officeart/2005/8/layout/vList3"/>
    <dgm:cxn modelId="{A924709A-8257-D744-B083-7E5FCF7F8DC6}" type="presOf" srcId="{CD1690CA-A48C-FC49-9712-7FAA65DAF638}" destId="{3F7EA52D-8EBA-C84D-B6A1-3118CA16CE91}" srcOrd="0" destOrd="0" presId="urn:microsoft.com/office/officeart/2005/8/layout/vList3"/>
    <dgm:cxn modelId="{5492B3A9-5547-0749-BF51-FD4AC3ABD492}" srcId="{26A1EA1B-E1F5-E94E-8854-2246F71D0B3A}" destId="{F59F7D9E-E7E1-964C-BECD-79D34C1DE439}" srcOrd="3" destOrd="0" parTransId="{785BB9C1-9B8B-1647-94B9-D8DE1B535F69}" sibTransId="{745EE48B-2EFE-3A4C-89C4-0258555A81A2}"/>
    <dgm:cxn modelId="{E6FB53C8-5A37-8C48-BB96-585AE9B43A64}" srcId="{26A1EA1B-E1F5-E94E-8854-2246F71D0B3A}" destId="{6076DAFF-A95F-BD41-BBDE-AE1B8038026B}" srcOrd="1" destOrd="0" parTransId="{3C972411-6661-6A4E-9A67-780F4B4A1A3C}" sibTransId="{FF2E78DE-90CD-974C-A876-D60A3575E9BC}"/>
    <dgm:cxn modelId="{473852D5-875D-2945-89A1-6F06D308167F}" type="presOf" srcId="{6076DAFF-A95F-BD41-BBDE-AE1B8038026B}" destId="{5A952D2E-3D35-B54F-8C77-F6AB96233F03}" srcOrd="0" destOrd="0" presId="urn:microsoft.com/office/officeart/2005/8/layout/vList3"/>
    <dgm:cxn modelId="{EE4746E5-DCBF-3144-B1A5-CB60BCCC26FA}" type="presOf" srcId="{26A1EA1B-E1F5-E94E-8854-2246F71D0B3A}" destId="{47DEF431-7A12-854F-9516-B0637FC5C7AB}" srcOrd="0" destOrd="0" presId="urn:microsoft.com/office/officeart/2005/8/layout/vList3"/>
    <dgm:cxn modelId="{8FDCD031-7740-F540-BC2F-EA5A3E95FDD1}" type="presParOf" srcId="{47DEF431-7A12-854F-9516-B0637FC5C7AB}" destId="{D802843C-5A58-8B4B-A9DA-834AA60AD582}" srcOrd="0" destOrd="0" presId="urn:microsoft.com/office/officeart/2005/8/layout/vList3"/>
    <dgm:cxn modelId="{ED8CDCB6-DB27-F34C-8744-2AAA83B317F1}" type="presParOf" srcId="{D802843C-5A58-8B4B-A9DA-834AA60AD582}" destId="{01A45329-9713-CF49-BB4D-B78D2500DC2A}" srcOrd="0" destOrd="0" presId="urn:microsoft.com/office/officeart/2005/8/layout/vList3"/>
    <dgm:cxn modelId="{0BB9DCE7-A69D-1B42-AF70-0B65B769CCAE}" type="presParOf" srcId="{D802843C-5A58-8B4B-A9DA-834AA60AD582}" destId="{F82795B9-966B-C049-A326-AC9A37863707}" srcOrd="1" destOrd="0" presId="urn:microsoft.com/office/officeart/2005/8/layout/vList3"/>
    <dgm:cxn modelId="{2F8145DC-9995-EB49-8F5B-745E35F96E7E}" type="presParOf" srcId="{47DEF431-7A12-854F-9516-B0637FC5C7AB}" destId="{F0974C23-F13C-1442-91C5-ADF668103D82}" srcOrd="1" destOrd="0" presId="urn:microsoft.com/office/officeart/2005/8/layout/vList3"/>
    <dgm:cxn modelId="{0848DB86-82FD-4548-9BBF-A902F224B5F6}" type="presParOf" srcId="{47DEF431-7A12-854F-9516-B0637FC5C7AB}" destId="{6A466CC2-FB1C-1F47-AB80-9D5BF3F2EDFE}" srcOrd="2" destOrd="0" presId="urn:microsoft.com/office/officeart/2005/8/layout/vList3"/>
    <dgm:cxn modelId="{FC8C20B8-5689-7A4A-AD98-062F092B0A82}" type="presParOf" srcId="{6A466CC2-FB1C-1F47-AB80-9D5BF3F2EDFE}" destId="{E1F3AA4F-58AE-4444-B73B-0B5B73B1B12C}" srcOrd="0" destOrd="0" presId="urn:microsoft.com/office/officeart/2005/8/layout/vList3"/>
    <dgm:cxn modelId="{488D8248-CE3F-A54C-9F83-AEC5D35663A4}" type="presParOf" srcId="{6A466CC2-FB1C-1F47-AB80-9D5BF3F2EDFE}" destId="{5A952D2E-3D35-B54F-8C77-F6AB96233F03}" srcOrd="1" destOrd="0" presId="urn:microsoft.com/office/officeart/2005/8/layout/vList3"/>
    <dgm:cxn modelId="{61E0DC39-2EB3-EF48-9492-3585BC649FEF}" type="presParOf" srcId="{47DEF431-7A12-854F-9516-B0637FC5C7AB}" destId="{726FF5B1-56ED-284C-95C1-78F52CD648D5}" srcOrd="3" destOrd="0" presId="urn:microsoft.com/office/officeart/2005/8/layout/vList3"/>
    <dgm:cxn modelId="{8DE20621-261F-544F-A6CF-916E909AB8ED}" type="presParOf" srcId="{47DEF431-7A12-854F-9516-B0637FC5C7AB}" destId="{8225FACD-7836-1342-BFF9-955F523C9DB9}" srcOrd="4" destOrd="0" presId="urn:microsoft.com/office/officeart/2005/8/layout/vList3"/>
    <dgm:cxn modelId="{D3209BBE-026C-F848-BE0E-3BEC86548366}" type="presParOf" srcId="{8225FACD-7836-1342-BFF9-955F523C9DB9}" destId="{5D1139CF-485C-E745-97C7-7D0858B018F0}" srcOrd="0" destOrd="0" presId="urn:microsoft.com/office/officeart/2005/8/layout/vList3"/>
    <dgm:cxn modelId="{BFC0FBAC-7C56-054D-85CC-7DD3FD42230D}" type="presParOf" srcId="{8225FACD-7836-1342-BFF9-955F523C9DB9}" destId="{3F7EA52D-8EBA-C84D-B6A1-3118CA16CE91}" srcOrd="1" destOrd="0" presId="urn:microsoft.com/office/officeart/2005/8/layout/vList3"/>
    <dgm:cxn modelId="{3FCD6C98-8223-AA41-A11F-91246F6544F7}" type="presParOf" srcId="{47DEF431-7A12-854F-9516-B0637FC5C7AB}" destId="{C09F1A53-023A-D844-B49D-DDB486F19872}" srcOrd="5" destOrd="0" presId="urn:microsoft.com/office/officeart/2005/8/layout/vList3"/>
    <dgm:cxn modelId="{74D2A363-48E1-3344-A4BA-6C28D0402BE5}" type="presParOf" srcId="{47DEF431-7A12-854F-9516-B0637FC5C7AB}" destId="{E22B42B2-0A75-D84C-A522-98903205B8CE}" srcOrd="6" destOrd="0" presId="urn:microsoft.com/office/officeart/2005/8/layout/vList3"/>
    <dgm:cxn modelId="{AC39B663-BA02-3047-A228-1BBF8E8E66AD}" type="presParOf" srcId="{E22B42B2-0A75-D84C-A522-98903205B8CE}" destId="{1E48B46E-9165-4349-BCB4-BB66F48EF15F}" srcOrd="0" destOrd="0" presId="urn:microsoft.com/office/officeart/2005/8/layout/vList3"/>
    <dgm:cxn modelId="{A93FF5FB-2394-BE48-97EE-F90F83E21AF4}" type="presParOf" srcId="{E22B42B2-0A75-D84C-A522-98903205B8CE}" destId="{DBE5596D-125D-9F4E-A63C-32828EA136C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03991C-2EA6-F44D-B4FD-84D256796D50}"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40E198D8-DD59-E54E-BD1A-FD723EBD9727}">
      <dgm:prSet phldrT="[Text]"/>
      <dgm:spPr/>
      <dgm:t>
        <a:bodyPr/>
        <a:lstStyle/>
        <a:p>
          <a:r>
            <a:rPr lang="en-US">
              <a:latin typeface="Times New Roman" panose="02020603050405020304" pitchFamily="18" charset="0"/>
              <a:cs typeface="Times New Roman" panose="02020603050405020304" pitchFamily="18" charset="0"/>
            </a:rPr>
            <a:t>Investigate credit card defaults</a:t>
          </a:r>
        </a:p>
      </dgm:t>
    </dgm:pt>
    <dgm:pt modelId="{3983534F-EC3D-3843-BE16-B81C1181DC75}" type="parTrans" cxnId="{D44A3325-43FE-6D4E-831E-34B21AC570FF}">
      <dgm:prSet/>
      <dgm:spPr/>
      <dgm:t>
        <a:bodyPr/>
        <a:lstStyle/>
        <a:p>
          <a:endParaRPr lang="en-US"/>
        </a:p>
      </dgm:t>
    </dgm:pt>
    <dgm:pt modelId="{9201C524-B606-0C43-A724-2BBB79BD9A74}" type="sibTrans" cxnId="{D44A3325-43FE-6D4E-831E-34B21AC570FF}">
      <dgm:prSet/>
      <dgm:spPr/>
      <dgm:t>
        <a:bodyPr/>
        <a:lstStyle/>
        <a:p>
          <a:endParaRPr lang="en-US"/>
        </a:p>
      </dgm:t>
    </dgm:pt>
    <dgm:pt modelId="{2D7A3276-C122-E647-A80E-BD7FE6421C34}">
      <dgm:prSet phldrT="[Text]"/>
      <dgm:spPr/>
      <dgm:t>
        <a:bodyPr/>
        <a:lstStyle/>
        <a:p>
          <a:r>
            <a:rPr lang="en-US">
              <a:latin typeface="Times New Roman" panose="02020603050405020304" pitchFamily="18" charset="0"/>
              <a:cs typeface="Times New Roman" panose="02020603050405020304" pitchFamily="18" charset="0"/>
            </a:rPr>
            <a:t>Identify factors impacting credit card default</a:t>
          </a:r>
        </a:p>
      </dgm:t>
    </dgm:pt>
    <dgm:pt modelId="{A82BEBAF-4AE7-C64E-9FA8-5A29B08DCF34}" type="parTrans" cxnId="{EAA74C8F-A955-6C4F-A026-01D55BAAA66C}">
      <dgm:prSet/>
      <dgm:spPr/>
      <dgm:t>
        <a:bodyPr/>
        <a:lstStyle/>
        <a:p>
          <a:endParaRPr lang="en-US"/>
        </a:p>
      </dgm:t>
    </dgm:pt>
    <dgm:pt modelId="{34D64176-830B-3343-974D-44F880F4F424}" type="sibTrans" cxnId="{EAA74C8F-A955-6C4F-A026-01D55BAAA66C}">
      <dgm:prSet/>
      <dgm:spPr/>
      <dgm:t>
        <a:bodyPr/>
        <a:lstStyle/>
        <a:p>
          <a:endParaRPr lang="en-US"/>
        </a:p>
      </dgm:t>
    </dgm:pt>
    <dgm:pt modelId="{3CBA6914-E8A3-3942-80EB-D8DA0C905ADA}">
      <dgm:prSet phldrT="[Text]"/>
      <dgm:spPr/>
      <dgm:t>
        <a:bodyPr/>
        <a:lstStyle/>
        <a:p>
          <a:r>
            <a:rPr lang="en-US">
              <a:latin typeface="Times New Roman" panose="02020603050405020304" pitchFamily="18" charset="0"/>
              <a:cs typeface="Times New Roman" panose="02020603050405020304" pitchFamily="18" charset="0"/>
            </a:rPr>
            <a:t>Analysis on credit card defaulters</a:t>
          </a:r>
        </a:p>
      </dgm:t>
    </dgm:pt>
    <dgm:pt modelId="{A036E8EC-1DDC-E14E-A257-0EF7843BE982}" type="parTrans" cxnId="{8D702A81-1121-7549-8675-C4A9E5F25A71}">
      <dgm:prSet/>
      <dgm:spPr/>
      <dgm:t>
        <a:bodyPr/>
        <a:lstStyle/>
        <a:p>
          <a:endParaRPr lang="en-US"/>
        </a:p>
      </dgm:t>
    </dgm:pt>
    <dgm:pt modelId="{897C3769-C10E-0645-BDB4-E306BAF87E15}" type="sibTrans" cxnId="{8D702A81-1121-7549-8675-C4A9E5F25A71}">
      <dgm:prSet/>
      <dgm:spPr/>
      <dgm:t>
        <a:bodyPr/>
        <a:lstStyle/>
        <a:p>
          <a:endParaRPr lang="en-US"/>
        </a:p>
      </dgm:t>
    </dgm:pt>
    <dgm:pt modelId="{CBC27179-C94C-354D-8DBC-72FDA8DA13CF}" type="pres">
      <dgm:prSet presAssocID="{A903991C-2EA6-F44D-B4FD-84D256796D50}" presName="vert0" presStyleCnt="0">
        <dgm:presLayoutVars>
          <dgm:dir/>
          <dgm:animOne val="branch"/>
          <dgm:animLvl val="lvl"/>
        </dgm:presLayoutVars>
      </dgm:prSet>
      <dgm:spPr/>
    </dgm:pt>
    <dgm:pt modelId="{B651E7F4-A47D-8F45-AF18-2BF92CDED7B8}" type="pres">
      <dgm:prSet presAssocID="{40E198D8-DD59-E54E-BD1A-FD723EBD9727}" presName="thickLine" presStyleLbl="alignNode1" presStyleIdx="0" presStyleCnt="3"/>
      <dgm:spPr/>
    </dgm:pt>
    <dgm:pt modelId="{7D1FEF30-1D61-3645-83A6-CB17CB744C27}" type="pres">
      <dgm:prSet presAssocID="{40E198D8-DD59-E54E-BD1A-FD723EBD9727}" presName="horz1" presStyleCnt="0"/>
      <dgm:spPr/>
    </dgm:pt>
    <dgm:pt modelId="{F376295E-E1CA-BF4A-86DB-169C64729406}" type="pres">
      <dgm:prSet presAssocID="{40E198D8-DD59-E54E-BD1A-FD723EBD9727}" presName="tx1" presStyleLbl="revTx" presStyleIdx="0" presStyleCnt="3"/>
      <dgm:spPr/>
    </dgm:pt>
    <dgm:pt modelId="{C40A58F4-A620-574A-9419-BA406C703374}" type="pres">
      <dgm:prSet presAssocID="{40E198D8-DD59-E54E-BD1A-FD723EBD9727}" presName="vert1" presStyleCnt="0"/>
      <dgm:spPr/>
    </dgm:pt>
    <dgm:pt modelId="{A5E00689-DFC8-7C4E-811F-2430212B3032}" type="pres">
      <dgm:prSet presAssocID="{2D7A3276-C122-E647-A80E-BD7FE6421C34}" presName="thickLine" presStyleLbl="alignNode1" presStyleIdx="1" presStyleCnt="3"/>
      <dgm:spPr/>
    </dgm:pt>
    <dgm:pt modelId="{19F22782-8E7A-7C4F-870F-BE1EC25A2616}" type="pres">
      <dgm:prSet presAssocID="{2D7A3276-C122-E647-A80E-BD7FE6421C34}" presName="horz1" presStyleCnt="0"/>
      <dgm:spPr/>
    </dgm:pt>
    <dgm:pt modelId="{5792E6BE-38A0-1046-ADA8-85D6C7BF30AD}" type="pres">
      <dgm:prSet presAssocID="{2D7A3276-C122-E647-A80E-BD7FE6421C34}" presName="tx1" presStyleLbl="revTx" presStyleIdx="1" presStyleCnt="3"/>
      <dgm:spPr/>
    </dgm:pt>
    <dgm:pt modelId="{1450389A-C576-F74A-9113-A364A3F703A8}" type="pres">
      <dgm:prSet presAssocID="{2D7A3276-C122-E647-A80E-BD7FE6421C34}" presName="vert1" presStyleCnt="0"/>
      <dgm:spPr/>
    </dgm:pt>
    <dgm:pt modelId="{15C745C2-0E77-8744-91B8-DEBD4E07709D}" type="pres">
      <dgm:prSet presAssocID="{3CBA6914-E8A3-3942-80EB-D8DA0C905ADA}" presName="thickLine" presStyleLbl="alignNode1" presStyleIdx="2" presStyleCnt="3"/>
      <dgm:spPr/>
    </dgm:pt>
    <dgm:pt modelId="{4D332BE3-C2F9-F04B-AAE7-8FA40A30C447}" type="pres">
      <dgm:prSet presAssocID="{3CBA6914-E8A3-3942-80EB-D8DA0C905ADA}" presName="horz1" presStyleCnt="0"/>
      <dgm:spPr/>
    </dgm:pt>
    <dgm:pt modelId="{82445B36-5372-564E-A4FE-E3930F437E28}" type="pres">
      <dgm:prSet presAssocID="{3CBA6914-E8A3-3942-80EB-D8DA0C905ADA}" presName="tx1" presStyleLbl="revTx" presStyleIdx="2" presStyleCnt="3"/>
      <dgm:spPr/>
    </dgm:pt>
    <dgm:pt modelId="{7CED8C14-20A0-B14F-9CAE-2E9F582143E8}" type="pres">
      <dgm:prSet presAssocID="{3CBA6914-E8A3-3942-80EB-D8DA0C905ADA}" presName="vert1" presStyleCnt="0"/>
      <dgm:spPr/>
    </dgm:pt>
  </dgm:ptLst>
  <dgm:cxnLst>
    <dgm:cxn modelId="{EE511C06-6E25-BE48-908F-638C129DB4F2}" type="presOf" srcId="{2D7A3276-C122-E647-A80E-BD7FE6421C34}" destId="{5792E6BE-38A0-1046-ADA8-85D6C7BF30AD}" srcOrd="0" destOrd="0" presId="urn:microsoft.com/office/officeart/2008/layout/LinedList"/>
    <dgm:cxn modelId="{52C07A12-0167-7748-AACA-DB9514003515}" type="presOf" srcId="{40E198D8-DD59-E54E-BD1A-FD723EBD9727}" destId="{F376295E-E1CA-BF4A-86DB-169C64729406}" srcOrd="0" destOrd="0" presId="urn:microsoft.com/office/officeart/2008/layout/LinedList"/>
    <dgm:cxn modelId="{D44A3325-43FE-6D4E-831E-34B21AC570FF}" srcId="{A903991C-2EA6-F44D-B4FD-84D256796D50}" destId="{40E198D8-DD59-E54E-BD1A-FD723EBD9727}" srcOrd="0" destOrd="0" parTransId="{3983534F-EC3D-3843-BE16-B81C1181DC75}" sibTransId="{9201C524-B606-0C43-A724-2BBB79BD9A74}"/>
    <dgm:cxn modelId="{8D702A81-1121-7549-8675-C4A9E5F25A71}" srcId="{A903991C-2EA6-F44D-B4FD-84D256796D50}" destId="{3CBA6914-E8A3-3942-80EB-D8DA0C905ADA}" srcOrd="2" destOrd="0" parTransId="{A036E8EC-1DDC-E14E-A257-0EF7843BE982}" sibTransId="{897C3769-C10E-0645-BDB4-E306BAF87E15}"/>
    <dgm:cxn modelId="{EAA74C8F-A955-6C4F-A026-01D55BAAA66C}" srcId="{A903991C-2EA6-F44D-B4FD-84D256796D50}" destId="{2D7A3276-C122-E647-A80E-BD7FE6421C34}" srcOrd="1" destOrd="0" parTransId="{A82BEBAF-4AE7-C64E-9FA8-5A29B08DCF34}" sibTransId="{34D64176-830B-3343-974D-44F880F4F424}"/>
    <dgm:cxn modelId="{320E45A8-4025-ED4D-82E8-876DD5BC9020}" type="presOf" srcId="{A903991C-2EA6-F44D-B4FD-84D256796D50}" destId="{CBC27179-C94C-354D-8DBC-72FDA8DA13CF}" srcOrd="0" destOrd="0" presId="urn:microsoft.com/office/officeart/2008/layout/LinedList"/>
    <dgm:cxn modelId="{96DE0BC1-7FEA-5548-AF11-CFCF0F9599B5}" type="presOf" srcId="{3CBA6914-E8A3-3942-80EB-D8DA0C905ADA}" destId="{82445B36-5372-564E-A4FE-E3930F437E28}" srcOrd="0" destOrd="0" presId="urn:microsoft.com/office/officeart/2008/layout/LinedList"/>
    <dgm:cxn modelId="{4687A98D-1804-6F4E-9ACB-840174AD3F42}" type="presParOf" srcId="{CBC27179-C94C-354D-8DBC-72FDA8DA13CF}" destId="{B651E7F4-A47D-8F45-AF18-2BF92CDED7B8}" srcOrd="0" destOrd="0" presId="urn:microsoft.com/office/officeart/2008/layout/LinedList"/>
    <dgm:cxn modelId="{B9CA92EC-3865-8C48-9718-5EF351F36D96}" type="presParOf" srcId="{CBC27179-C94C-354D-8DBC-72FDA8DA13CF}" destId="{7D1FEF30-1D61-3645-83A6-CB17CB744C27}" srcOrd="1" destOrd="0" presId="urn:microsoft.com/office/officeart/2008/layout/LinedList"/>
    <dgm:cxn modelId="{E891966F-4E8D-8845-ACDA-4FF8FB440C1D}" type="presParOf" srcId="{7D1FEF30-1D61-3645-83A6-CB17CB744C27}" destId="{F376295E-E1CA-BF4A-86DB-169C64729406}" srcOrd="0" destOrd="0" presId="urn:microsoft.com/office/officeart/2008/layout/LinedList"/>
    <dgm:cxn modelId="{73EA8C0C-B416-9A40-A19D-E9FDB9F26241}" type="presParOf" srcId="{7D1FEF30-1D61-3645-83A6-CB17CB744C27}" destId="{C40A58F4-A620-574A-9419-BA406C703374}" srcOrd="1" destOrd="0" presId="urn:microsoft.com/office/officeart/2008/layout/LinedList"/>
    <dgm:cxn modelId="{0F1DC640-B77E-5540-BBB6-FF9345FEA1CD}" type="presParOf" srcId="{CBC27179-C94C-354D-8DBC-72FDA8DA13CF}" destId="{A5E00689-DFC8-7C4E-811F-2430212B3032}" srcOrd="2" destOrd="0" presId="urn:microsoft.com/office/officeart/2008/layout/LinedList"/>
    <dgm:cxn modelId="{BA8CD38E-801F-D54A-AC0F-8849F4D72453}" type="presParOf" srcId="{CBC27179-C94C-354D-8DBC-72FDA8DA13CF}" destId="{19F22782-8E7A-7C4F-870F-BE1EC25A2616}" srcOrd="3" destOrd="0" presId="urn:microsoft.com/office/officeart/2008/layout/LinedList"/>
    <dgm:cxn modelId="{7845EDD7-1D2F-5D4A-856C-016B40D4D4CB}" type="presParOf" srcId="{19F22782-8E7A-7C4F-870F-BE1EC25A2616}" destId="{5792E6BE-38A0-1046-ADA8-85D6C7BF30AD}" srcOrd="0" destOrd="0" presId="urn:microsoft.com/office/officeart/2008/layout/LinedList"/>
    <dgm:cxn modelId="{7A4C9353-C2D8-064B-9C58-3EED50053C16}" type="presParOf" srcId="{19F22782-8E7A-7C4F-870F-BE1EC25A2616}" destId="{1450389A-C576-F74A-9113-A364A3F703A8}" srcOrd="1" destOrd="0" presId="urn:microsoft.com/office/officeart/2008/layout/LinedList"/>
    <dgm:cxn modelId="{9469CF4A-5FC3-1544-84EC-6AFA0AE52042}" type="presParOf" srcId="{CBC27179-C94C-354D-8DBC-72FDA8DA13CF}" destId="{15C745C2-0E77-8744-91B8-DEBD4E07709D}" srcOrd="4" destOrd="0" presId="urn:microsoft.com/office/officeart/2008/layout/LinedList"/>
    <dgm:cxn modelId="{C2F2268C-76DD-F54F-BD9A-329A7794621A}" type="presParOf" srcId="{CBC27179-C94C-354D-8DBC-72FDA8DA13CF}" destId="{4D332BE3-C2F9-F04B-AAE7-8FA40A30C447}" srcOrd="5" destOrd="0" presId="urn:microsoft.com/office/officeart/2008/layout/LinedList"/>
    <dgm:cxn modelId="{96A1D560-AA9B-B844-AB9C-06DE386C7185}" type="presParOf" srcId="{4D332BE3-C2F9-F04B-AAE7-8FA40A30C447}" destId="{82445B36-5372-564E-A4FE-E3930F437E28}" srcOrd="0" destOrd="0" presId="urn:microsoft.com/office/officeart/2008/layout/LinedList"/>
    <dgm:cxn modelId="{0F376BC5-3734-3A4D-BCF5-524D06CF14F7}" type="presParOf" srcId="{4D332BE3-C2F9-F04B-AAE7-8FA40A30C447}" destId="{7CED8C14-20A0-B14F-9CAE-2E9F582143E8}"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C3A2DD-961E-4554-AE30-2FD9665ECBF1}"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9BCA74FC-C71B-4262-BB79-358DFD6776B2}">
      <dgm:prSet/>
      <dgm:spPr/>
      <dgm:t>
        <a:bodyPr/>
        <a:lstStyle/>
        <a:p>
          <a:r>
            <a:rPr lang="en-US" b="0" i="0"/>
            <a:t>User ID </a:t>
          </a:r>
          <a:endParaRPr lang="en-US"/>
        </a:p>
      </dgm:t>
    </dgm:pt>
    <dgm:pt modelId="{6076F49A-62FA-4B68-9CFE-8F5B82DB1883}" type="parTrans" cxnId="{6685D336-6FF1-4FFC-849B-159DBF564BB1}">
      <dgm:prSet/>
      <dgm:spPr/>
      <dgm:t>
        <a:bodyPr/>
        <a:lstStyle/>
        <a:p>
          <a:endParaRPr lang="en-US"/>
        </a:p>
      </dgm:t>
    </dgm:pt>
    <dgm:pt modelId="{B0494B2E-0609-4C9D-8D04-3F7E76C948E6}" type="sibTrans" cxnId="{6685D336-6FF1-4FFC-849B-159DBF564BB1}">
      <dgm:prSet/>
      <dgm:spPr/>
      <dgm:t>
        <a:bodyPr/>
        <a:lstStyle/>
        <a:p>
          <a:endParaRPr lang="en-US"/>
        </a:p>
      </dgm:t>
    </dgm:pt>
    <dgm:pt modelId="{B65AC1D8-D8D8-4453-BFB5-7D3A9795FE18}">
      <dgm:prSet/>
      <dgm:spPr/>
      <dgm:t>
        <a:bodyPr/>
        <a:lstStyle/>
        <a:p>
          <a:r>
            <a:rPr lang="en-US" b="0" i="0"/>
            <a:t>Credit card limit </a:t>
          </a:r>
          <a:endParaRPr lang="en-US"/>
        </a:p>
      </dgm:t>
    </dgm:pt>
    <dgm:pt modelId="{DF012AF5-D1EB-4077-A41B-6031AA2E16B3}" type="parTrans" cxnId="{9590535B-C59D-4EC8-B6F5-F33EF16634C1}">
      <dgm:prSet/>
      <dgm:spPr/>
      <dgm:t>
        <a:bodyPr/>
        <a:lstStyle/>
        <a:p>
          <a:endParaRPr lang="en-US"/>
        </a:p>
      </dgm:t>
    </dgm:pt>
    <dgm:pt modelId="{52567E81-8BB0-41D4-8A29-DB2D71412BDF}" type="sibTrans" cxnId="{9590535B-C59D-4EC8-B6F5-F33EF16634C1}">
      <dgm:prSet/>
      <dgm:spPr/>
      <dgm:t>
        <a:bodyPr/>
        <a:lstStyle/>
        <a:p>
          <a:endParaRPr lang="en-US"/>
        </a:p>
      </dgm:t>
    </dgm:pt>
    <dgm:pt modelId="{547D02A4-851F-4E68-AF90-92742CBF2E6A}">
      <dgm:prSet/>
      <dgm:spPr/>
      <dgm:t>
        <a:bodyPr/>
        <a:lstStyle/>
        <a:p>
          <a:r>
            <a:rPr lang="en-US" b="0" i="0"/>
            <a:t>Sex </a:t>
          </a:r>
          <a:endParaRPr lang="en-US"/>
        </a:p>
      </dgm:t>
    </dgm:pt>
    <dgm:pt modelId="{A198664F-1B93-4FBE-B59C-ED237B051AE1}" type="parTrans" cxnId="{E58FB351-B737-4B72-98E1-2500DCC60779}">
      <dgm:prSet/>
      <dgm:spPr/>
      <dgm:t>
        <a:bodyPr/>
        <a:lstStyle/>
        <a:p>
          <a:endParaRPr lang="en-US"/>
        </a:p>
      </dgm:t>
    </dgm:pt>
    <dgm:pt modelId="{7986BD52-D246-4E38-AD9F-8F3A9810969F}" type="sibTrans" cxnId="{E58FB351-B737-4B72-98E1-2500DCC60779}">
      <dgm:prSet/>
      <dgm:spPr/>
      <dgm:t>
        <a:bodyPr/>
        <a:lstStyle/>
        <a:p>
          <a:endParaRPr lang="en-US"/>
        </a:p>
      </dgm:t>
    </dgm:pt>
    <dgm:pt modelId="{FB4E05F5-4999-4743-8A56-C82917BA920E}">
      <dgm:prSet/>
      <dgm:spPr/>
      <dgm:t>
        <a:bodyPr/>
        <a:lstStyle/>
        <a:p>
          <a:r>
            <a:rPr lang="en-US" b="0" i="0"/>
            <a:t>Education </a:t>
          </a:r>
          <a:endParaRPr lang="en-US"/>
        </a:p>
      </dgm:t>
    </dgm:pt>
    <dgm:pt modelId="{13441463-CAFC-4034-AA79-F1AE62143A9C}" type="parTrans" cxnId="{45FD3EFF-B5B4-4663-A437-5413B355B0BB}">
      <dgm:prSet/>
      <dgm:spPr/>
      <dgm:t>
        <a:bodyPr/>
        <a:lstStyle/>
        <a:p>
          <a:endParaRPr lang="en-US"/>
        </a:p>
      </dgm:t>
    </dgm:pt>
    <dgm:pt modelId="{B9ACD589-0A10-4880-B083-817C8A17816C}" type="sibTrans" cxnId="{45FD3EFF-B5B4-4663-A437-5413B355B0BB}">
      <dgm:prSet/>
      <dgm:spPr/>
      <dgm:t>
        <a:bodyPr/>
        <a:lstStyle/>
        <a:p>
          <a:endParaRPr lang="en-US"/>
        </a:p>
      </dgm:t>
    </dgm:pt>
    <dgm:pt modelId="{6D06C0DE-0F08-4315-8F8D-4457ACA2ED31}">
      <dgm:prSet/>
      <dgm:spPr/>
      <dgm:t>
        <a:bodyPr/>
        <a:lstStyle/>
        <a:p>
          <a:r>
            <a:rPr lang="en-US" b="0" i="0"/>
            <a:t>Age </a:t>
          </a:r>
          <a:endParaRPr lang="en-US"/>
        </a:p>
      </dgm:t>
    </dgm:pt>
    <dgm:pt modelId="{8BD79630-5D9D-4551-8A3F-5B1AF126EC0E}" type="parTrans" cxnId="{53A94076-773F-478F-8483-817499EF9FBD}">
      <dgm:prSet/>
      <dgm:spPr/>
      <dgm:t>
        <a:bodyPr/>
        <a:lstStyle/>
        <a:p>
          <a:endParaRPr lang="en-US"/>
        </a:p>
      </dgm:t>
    </dgm:pt>
    <dgm:pt modelId="{207C6328-258F-49B1-80D4-6F5E7B5DE81B}" type="sibTrans" cxnId="{53A94076-773F-478F-8483-817499EF9FBD}">
      <dgm:prSet/>
      <dgm:spPr/>
      <dgm:t>
        <a:bodyPr/>
        <a:lstStyle/>
        <a:p>
          <a:endParaRPr lang="en-US"/>
        </a:p>
      </dgm:t>
    </dgm:pt>
    <dgm:pt modelId="{50DD2317-D102-493F-9F7C-6CF2F1C8C0D1}">
      <dgm:prSet/>
      <dgm:spPr/>
      <dgm:t>
        <a:bodyPr/>
        <a:lstStyle/>
        <a:p>
          <a:r>
            <a:rPr lang="en-US" b="0" i="0"/>
            <a:t>Marriage status</a:t>
          </a:r>
          <a:endParaRPr lang="en-US"/>
        </a:p>
      </dgm:t>
    </dgm:pt>
    <dgm:pt modelId="{E88E2C53-9E38-48EB-AB6C-C1C4B0EA5908}" type="parTrans" cxnId="{036A18F9-B0B3-43CD-A02D-F35168762CAD}">
      <dgm:prSet/>
      <dgm:spPr/>
      <dgm:t>
        <a:bodyPr/>
        <a:lstStyle/>
        <a:p>
          <a:endParaRPr lang="en-US"/>
        </a:p>
      </dgm:t>
    </dgm:pt>
    <dgm:pt modelId="{8691ECE1-767D-48CA-9F9B-ECFEB1CF57D2}" type="sibTrans" cxnId="{036A18F9-B0B3-43CD-A02D-F35168762CAD}">
      <dgm:prSet/>
      <dgm:spPr/>
      <dgm:t>
        <a:bodyPr/>
        <a:lstStyle/>
        <a:p>
          <a:endParaRPr lang="en-US"/>
        </a:p>
      </dgm:t>
    </dgm:pt>
    <dgm:pt modelId="{B5CA2CAE-0390-4794-80BF-00C6B8E3451C}">
      <dgm:prSet/>
      <dgm:spPr/>
      <dgm:t>
        <a:bodyPr/>
        <a:lstStyle/>
        <a:p>
          <a:r>
            <a:rPr lang="en-US" b="0" i="0"/>
            <a:t>Defaulter status</a:t>
          </a:r>
          <a:endParaRPr lang="en-US"/>
        </a:p>
      </dgm:t>
    </dgm:pt>
    <dgm:pt modelId="{174FC78C-B76E-4687-8760-9718CE0909AA}" type="parTrans" cxnId="{CF69D7A9-4A82-4CA7-89FF-D92F9F312BDB}">
      <dgm:prSet/>
      <dgm:spPr/>
      <dgm:t>
        <a:bodyPr/>
        <a:lstStyle/>
        <a:p>
          <a:endParaRPr lang="en-US"/>
        </a:p>
      </dgm:t>
    </dgm:pt>
    <dgm:pt modelId="{90581B33-72E6-4E70-86DD-25A193C665E8}" type="sibTrans" cxnId="{CF69D7A9-4A82-4CA7-89FF-D92F9F312BDB}">
      <dgm:prSet/>
      <dgm:spPr/>
      <dgm:t>
        <a:bodyPr/>
        <a:lstStyle/>
        <a:p>
          <a:endParaRPr lang="en-US"/>
        </a:p>
      </dgm:t>
    </dgm:pt>
    <dgm:pt modelId="{C831D47F-426F-45FF-8D14-CD831896C127}">
      <dgm:prSet/>
      <dgm:spPr/>
      <dgm:t>
        <a:bodyPr/>
        <a:lstStyle/>
        <a:p>
          <a:r>
            <a:rPr lang="en-US" b="0" i="0"/>
            <a:t>Repayment amount</a:t>
          </a:r>
          <a:endParaRPr lang="en-US"/>
        </a:p>
      </dgm:t>
    </dgm:pt>
    <dgm:pt modelId="{DBD017FB-A784-4053-9A2A-BEB0FD487B77}" type="parTrans" cxnId="{2C8C5793-FFB6-4CB3-9854-0ED9C01FBA73}">
      <dgm:prSet/>
      <dgm:spPr/>
      <dgm:t>
        <a:bodyPr/>
        <a:lstStyle/>
        <a:p>
          <a:endParaRPr lang="en-US"/>
        </a:p>
      </dgm:t>
    </dgm:pt>
    <dgm:pt modelId="{7B8DEB6D-E052-42F6-B434-6AE38503F4A1}" type="sibTrans" cxnId="{2C8C5793-FFB6-4CB3-9854-0ED9C01FBA73}">
      <dgm:prSet/>
      <dgm:spPr/>
      <dgm:t>
        <a:bodyPr/>
        <a:lstStyle/>
        <a:p>
          <a:endParaRPr lang="en-US"/>
        </a:p>
      </dgm:t>
    </dgm:pt>
    <dgm:pt modelId="{5BCBDBBC-882F-4596-A710-FDEE501FBE94}">
      <dgm:prSet/>
      <dgm:spPr/>
      <dgm:t>
        <a:bodyPr/>
        <a:lstStyle/>
        <a:p>
          <a:r>
            <a:rPr lang="en-US" b="0" i="0"/>
            <a:t>Bill amount</a:t>
          </a:r>
          <a:endParaRPr lang="en-US"/>
        </a:p>
      </dgm:t>
    </dgm:pt>
    <dgm:pt modelId="{5CB756ED-A67D-46EC-B180-AFDCAF315C42}" type="parTrans" cxnId="{B54B2EC1-7B7F-47D2-9F67-73599AB457D4}">
      <dgm:prSet/>
      <dgm:spPr/>
      <dgm:t>
        <a:bodyPr/>
        <a:lstStyle/>
        <a:p>
          <a:endParaRPr lang="en-US"/>
        </a:p>
      </dgm:t>
    </dgm:pt>
    <dgm:pt modelId="{117BCBA1-9A05-40F5-A1F7-F29CDBEFAF83}" type="sibTrans" cxnId="{B54B2EC1-7B7F-47D2-9F67-73599AB457D4}">
      <dgm:prSet/>
      <dgm:spPr/>
      <dgm:t>
        <a:bodyPr/>
        <a:lstStyle/>
        <a:p>
          <a:endParaRPr lang="en-US"/>
        </a:p>
      </dgm:t>
    </dgm:pt>
    <dgm:pt modelId="{485D1748-0820-324E-BC44-F09A2C27E261}" type="pres">
      <dgm:prSet presAssocID="{54C3A2DD-961E-4554-AE30-2FD9665ECBF1}" presName="linear" presStyleCnt="0">
        <dgm:presLayoutVars>
          <dgm:animLvl val="lvl"/>
          <dgm:resizeHandles val="exact"/>
        </dgm:presLayoutVars>
      </dgm:prSet>
      <dgm:spPr/>
    </dgm:pt>
    <dgm:pt modelId="{31A41632-005D-6047-8B65-6083B609EE26}" type="pres">
      <dgm:prSet presAssocID="{9BCA74FC-C71B-4262-BB79-358DFD6776B2}" presName="parentText" presStyleLbl="node1" presStyleIdx="0" presStyleCnt="9">
        <dgm:presLayoutVars>
          <dgm:chMax val="0"/>
          <dgm:bulletEnabled val="1"/>
        </dgm:presLayoutVars>
      </dgm:prSet>
      <dgm:spPr/>
    </dgm:pt>
    <dgm:pt modelId="{8DBD19E2-406E-7540-95C4-4FC59AE25879}" type="pres">
      <dgm:prSet presAssocID="{B0494B2E-0609-4C9D-8D04-3F7E76C948E6}" presName="spacer" presStyleCnt="0"/>
      <dgm:spPr/>
    </dgm:pt>
    <dgm:pt modelId="{4619832A-855B-6B4C-B45A-5B45CF333E7F}" type="pres">
      <dgm:prSet presAssocID="{B65AC1D8-D8D8-4453-BFB5-7D3A9795FE18}" presName="parentText" presStyleLbl="node1" presStyleIdx="1" presStyleCnt="9">
        <dgm:presLayoutVars>
          <dgm:chMax val="0"/>
          <dgm:bulletEnabled val="1"/>
        </dgm:presLayoutVars>
      </dgm:prSet>
      <dgm:spPr/>
    </dgm:pt>
    <dgm:pt modelId="{E3BE42FF-23F9-C946-B196-ACD91D767E53}" type="pres">
      <dgm:prSet presAssocID="{52567E81-8BB0-41D4-8A29-DB2D71412BDF}" presName="spacer" presStyleCnt="0"/>
      <dgm:spPr/>
    </dgm:pt>
    <dgm:pt modelId="{DFCBC2D0-C33B-8942-B06E-D34B750DFD30}" type="pres">
      <dgm:prSet presAssocID="{547D02A4-851F-4E68-AF90-92742CBF2E6A}" presName="parentText" presStyleLbl="node1" presStyleIdx="2" presStyleCnt="9">
        <dgm:presLayoutVars>
          <dgm:chMax val="0"/>
          <dgm:bulletEnabled val="1"/>
        </dgm:presLayoutVars>
      </dgm:prSet>
      <dgm:spPr/>
    </dgm:pt>
    <dgm:pt modelId="{F0843101-CBBE-2942-9DD3-B15DC9FD9411}" type="pres">
      <dgm:prSet presAssocID="{7986BD52-D246-4E38-AD9F-8F3A9810969F}" presName="spacer" presStyleCnt="0"/>
      <dgm:spPr/>
    </dgm:pt>
    <dgm:pt modelId="{B8CA4247-20C3-3342-8B44-C3E55E696979}" type="pres">
      <dgm:prSet presAssocID="{FB4E05F5-4999-4743-8A56-C82917BA920E}" presName="parentText" presStyleLbl="node1" presStyleIdx="3" presStyleCnt="9">
        <dgm:presLayoutVars>
          <dgm:chMax val="0"/>
          <dgm:bulletEnabled val="1"/>
        </dgm:presLayoutVars>
      </dgm:prSet>
      <dgm:spPr/>
    </dgm:pt>
    <dgm:pt modelId="{C54B2FA1-7DC6-8B4B-87A6-28DFFCC555A9}" type="pres">
      <dgm:prSet presAssocID="{B9ACD589-0A10-4880-B083-817C8A17816C}" presName="spacer" presStyleCnt="0"/>
      <dgm:spPr/>
    </dgm:pt>
    <dgm:pt modelId="{9BFE4C11-5084-FF49-80EC-E7949128A979}" type="pres">
      <dgm:prSet presAssocID="{6D06C0DE-0F08-4315-8F8D-4457ACA2ED31}" presName="parentText" presStyleLbl="node1" presStyleIdx="4" presStyleCnt="9">
        <dgm:presLayoutVars>
          <dgm:chMax val="0"/>
          <dgm:bulletEnabled val="1"/>
        </dgm:presLayoutVars>
      </dgm:prSet>
      <dgm:spPr/>
    </dgm:pt>
    <dgm:pt modelId="{883F64FA-36B7-AD48-A9B9-88FD82A6F587}" type="pres">
      <dgm:prSet presAssocID="{207C6328-258F-49B1-80D4-6F5E7B5DE81B}" presName="spacer" presStyleCnt="0"/>
      <dgm:spPr/>
    </dgm:pt>
    <dgm:pt modelId="{715A0605-930D-D148-B5F4-98C979218C6C}" type="pres">
      <dgm:prSet presAssocID="{50DD2317-D102-493F-9F7C-6CF2F1C8C0D1}" presName="parentText" presStyleLbl="node1" presStyleIdx="5" presStyleCnt="9">
        <dgm:presLayoutVars>
          <dgm:chMax val="0"/>
          <dgm:bulletEnabled val="1"/>
        </dgm:presLayoutVars>
      </dgm:prSet>
      <dgm:spPr/>
    </dgm:pt>
    <dgm:pt modelId="{87E00A5B-6E02-A348-AD2C-885523BFE2DD}" type="pres">
      <dgm:prSet presAssocID="{8691ECE1-767D-48CA-9F9B-ECFEB1CF57D2}" presName="spacer" presStyleCnt="0"/>
      <dgm:spPr/>
    </dgm:pt>
    <dgm:pt modelId="{28BB30AC-4743-E045-96E3-C165BCEBCD03}" type="pres">
      <dgm:prSet presAssocID="{B5CA2CAE-0390-4794-80BF-00C6B8E3451C}" presName="parentText" presStyleLbl="node1" presStyleIdx="6" presStyleCnt="9">
        <dgm:presLayoutVars>
          <dgm:chMax val="0"/>
          <dgm:bulletEnabled val="1"/>
        </dgm:presLayoutVars>
      </dgm:prSet>
      <dgm:spPr/>
    </dgm:pt>
    <dgm:pt modelId="{105157F3-3BA7-9F40-A211-5206C3671898}" type="pres">
      <dgm:prSet presAssocID="{90581B33-72E6-4E70-86DD-25A193C665E8}" presName="spacer" presStyleCnt="0"/>
      <dgm:spPr/>
    </dgm:pt>
    <dgm:pt modelId="{480C152E-B00F-2E4E-A1DD-14C4C2B3393F}" type="pres">
      <dgm:prSet presAssocID="{C831D47F-426F-45FF-8D14-CD831896C127}" presName="parentText" presStyleLbl="node1" presStyleIdx="7" presStyleCnt="9">
        <dgm:presLayoutVars>
          <dgm:chMax val="0"/>
          <dgm:bulletEnabled val="1"/>
        </dgm:presLayoutVars>
      </dgm:prSet>
      <dgm:spPr/>
    </dgm:pt>
    <dgm:pt modelId="{A9216FA0-026C-2748-97FA-537242978A0B}" type="pres">
      <dgm:prSet presAssocID="{7B8DEB6D-E052-42F6-B434-6AE38503F4A1}" presName="spacer" presStyleCnt="0"/>
      <dgm:spPr/>
    </dgm:pt>
    <dgm:pt modelId="{EF22790B-6E5D-6749-B4E1-194C9D767712}" type="pres">
      <dgm:prSet presAssocID="{5BCBDBBC-882F-4596-A710-FDEE501FBE94}" presName="parentText" presStyleLbl="node1" presStyleIdx="8" presStyleCnt="9">
        <dgm:presLayoutVars>
          <dgm:chMax val="0"/>
          <dgm:bulletEnabled val="1"/>
        </dgm:presLayoutVars>
      </dgm:prSet>
      <dgm:spPr/>
    </dgm:pt>
  </dgm:ptLst>
  <dgm:cxnLst>
    <dgm:cxn modelId="{C91CCF36-45A3-0548-884F-AD49CCF9F460}" type="presOf" srcId="{C831D47F-426F-45FF-8D14-CD831896C127}" destId="{480C152E-B00F-2E4E-A1DD-14C4C2B3393F}" srcOrd="0" destOrd="0" presId="urn:microsoft.com/office/officeart/2005/8/layout/vList2"/>
    <dgm:cxn modelId="{6685D336-6FF1-4FFC-849B-159DBF564BB1}" srcId="{54C3A2DD-961E-4554-AE30-2FD9665ECBF1}" destId="{9BCA74FC-C71B-4262-BB79-358DFD6776B2}" srcOrd="0" destOrd="0" parTransId="{6076F49A-62FA-4B68-9CFE-8F5B82DB1883}" sibTransId="{B0494B2E-0609-4C9D-8D04-3F7E76C948E6}"/>
    <dgm:cxn modelId="{1B48B538-7811-6D44-B429-5F3011C2A742}" type="presOf" srcId="{9BCA74FC-C71B-4262-BB79-358DFD6776B2}" destId="{31A41632-005D-6047-8B65-6083B609EE26}" srcOrd="0" destOrd="0" presId="urn:microsoft.com/office/officeart/2005/8/layout/vList2"/>
    <dgm:cxn modelId="{9590535B-C59D-4EC8-B6F5-F33EF16634C1}" srcId="{54C3A2DD-961E-4554-AE30-2FD9665ECBF1}" destId="{B65AC1D8-D8D8-4453-BFB5-7D3A9795FE18}" srcOrd="1" destOrd="0" parTransId="{DF012AF5-D1EB-4077-A41B-6031AA2E16B3}" sibTransId="{52567E81-8BB0-41D4-8A29-DB2D71412BDF}"/>
    <dgm:cxn modelId="{9603AD51-B0B0-CC48-92DC-941834E8605B}" type="presOf" srcId="{547D02A4-851F-4E68-AF90-92742CBF2E6A}" destId="{DFCBC2D0-C33B-8942-B06E-D34B750DFD30}" srcOrd="0" destOrd="0" presId="urn:microsoft.com/office/officeart/2005/8/layout/vList2"/>
    <dgm:cxn modelId="{E58FB351-B737-4B72-98E1-2500DCC60779}" srcId="{54C3A2DD-961E-4554-AE30-2FD9665ECBF1}" destId="{547D02A4-851F-4E68-AF90-92742CBF2E6A}" srcOrd="2" destOrd="0" parTransId="{A198664F-1B93-4FBE-B59C-ED237B051AE1}" sibTransId="{7986BD52-D246-4E38-AD9F-8F3A9810969F}"/>
    <dgm:cxn modelId="{53A94076-773F-478F-8483-817499EF9FBD}" srcId="{54C3A2DD-961E-4554-AE30-2FD9665ECBF1}" destId="{6D06C0DE-0F08-4315-8F8D-4457ACA2ED31}" srcOrd="4" destOrd="0" parTransId="{8BD79630-5D9D-4551-8A3F-5B1AF126EC0E}" sibTransId="{207C6328-258F-49B1-80D4-6F5E7B5DE81B}"/>
    <dgm:cxn modelId="{E8E0A088-4FAD-134F-A73C-973E180D4764}" type="presOf" srcId="{B65AC1D8-D8D8-4453-BFB5-7D3A9795FE18}" destId="{4619832A-855B-6B4C-B45A-5B45CF333E7F}" srcOrd="0" destOrd="0" presId="urn:microsoft.com/office/officeart/2005/8/layout/vList2"/>
    <dgm:cxn modelId="{2C8C5793-FFB6-4CB3-9854-0ED9C01FBA73}" srcId="{54C3A2DD-961E-4554-AE30-2FD9665ECBF1}" destId="{C831D47F-426F-45FF-8D14-CD831896C127}" srcOrd="7" destOrd="0" parTransId="{DBD017FB-A784-4053-9A2A-BEB0FD487B77}" sibTransId="{7B8DEB6D-E052-42F6-B434-6AE38503F4A1}"/>
    <dgm:cxn modelId="{CF69D7A9-4A82-4CA7-89FF-D92F9F312BDB}" srcId="{54C3A2DD-961E-4554-AE30-2FD9665ECBF1}" destId="{B5CA2CAE-0390-4794-80BF-00C6B8E3451C}" srcOrd="6" destOrd="0" parTransId="{174FC78C-B76E-4687-8760-9718CE0909AA}" sibTransId="{90581B33-72E6-4E70-86DD-25A193C665E8}"/>
    <dgm:cxn modelId="{B54B2EC1-7B7F-47D2-9F67-73599AB457D4}" srcId="{54C3A2DD-961E-4554-AE30-2FD9665ECBF1}" destId="{5BCBDBBC-882F-4596-A710-FDEE501FBE94}" srcOrd="8" destOrd="0" parTransId="{5CB756ED-A67D-46EC-B180-AFDCAF315C42}" sibTransId="{117BCBA1-9A05-40F5-A1F7-F29CDBEFAF83}"/>
    <dgm:cxn modelId="{ACF98BCB-1610-1D40-BB59-FC9977A24B6A}" type="presOf" srcId="{54C3A2DD-961E-4554-AE30-2FD9665ECBF1}" destId="{485D1748-0820-324E-BC44-F09A2C27E261}" srcOrd="0" destOrd="0" presId="urn:microsoft.com/office/officeart/2005/8/layout/vList2"/>
    <dgm:cxn modelId="{29822CD1-23A9-C34B-BCAC-C2257FA31F03}" type="presOf" srcId="{50DD2317-D102-493F-9F7C-6CF2F1C8C0D1}" destId="{715A0605-930D-D148-B5F4-98C979218C6C}" srcOrd="0" destOrd="0" presId="urn:microsoft.com/office/officeart/2005/8/layout/vList2"/>
    <dgm:cxn modelId="{4E2542DA-2CC1-E342-9FE7-FADC95BC9E36}" type="presOf" srcId="{B5CA2CAE-0390-4794-80BF-00C6B8E3451C}" destId="{28BB30AC-4743-E045-96E3-C165BCEBCD03}" srcOrd="0" destOrd="0" presId="urn:microsoft.com/office/officeart/2005/8/layout/vList2"/>
    <dgm:cxn modelId="{7B04D9E9-7A3B-0A47-9FCC-1844EEC8879A}" type="presOf" srcId="{FB4E05F5-4999-4743-8A56-C82917BA920E}" destId="{B8CA4247-20C3-3342-8B44-C3E55E696979}" srcOrd="0" destOrd="0" presId="urn:microsoft.com/office/officeart/2005/8/layout/vList2"/>
    <dgm:cxn modelId="{E06980F2-8C02-B14F-8E05-5F57FD24E6B9}" type="presOf" srcId="{6D06C0DE-0F08-4315-8F8D-4457ACA2ED31}" destId="{9BFE4C11-5084-FF49-80EC-E7949128A979}" srcOrd="0" destOrd="0" presId="urn:microsoft.com/office/officeart/2005/8/layout/vList2"/>
    <dgm:cxn modelId="{036A18F9-B0B3-43CD-A02D-F35168762CAD}" srcId="{54C3A2DD-961E-4554-AE30-2FD9665ECBF1}" destId="{50DD2317-D102-493F-9F7C-6CF2F1C8C0D1}" srcOrd="5" destOrd="0" parTransId="{E88E2C53-9E38-48EB-AB6C-C1C4B0EA5908}" sibTransId="{8691ECE1-767D-48CA-9F9B-ECFEB1CF57D2}"/>
    <dgm:cxn modelId="{45FD3EFF-B5B4-4663-A437-5413B355B0BB}" srcId="{54C3A2DD-961E-4554-AE30-2FD9665ECBF1}" destId="{FB4E05F5-4999-4743-8A56-C82917BA920E}" srcOrd="3" destOrd="0" parTransId="{13441463-CAFC-4034-AA79-F1AE62143A9C}" sibTransId="{B9ACD589-0A10-4880-B083-817C8A17816C}"/>
    <dgm:cxn modelId="{6DD081FF-126A-AD43-9F31-07F66874E2F3}" type="presOf" srcId="{5BCBDBBC-882F-4596-A710-FDEE501FBE94}" destId="{EF22790B-6E5D-6749-B4E1-194C9D767712}" srcOrd="0" destOrd="0" presId="urn:microsoft.com/office/officeart/2005/8/layout/vList2"/>
    <dgm:cxn modelId="{CE10330C-7FAD-034D-BC2A-63BADB416E61}" type="presParOf" srcId="{485D1748-0820-324E-BC44-F09A2C27E261}" destId="{31A41632-005D-6047-8B65-6083B609EE26}" srcOrd="0" destOrd="0" presId="urn:microsoft.com/office/officeart/2005/8/layout/vList2"/>
    <dgm:cxn modelId="{1BC0C241-0EC9-1445-A252-FE1FCBEB7340}" type="presParOf" srcId="{485D1748-0820-324E-BC44-F09A2C27E261}" destId="{8DBD19E2-406E-7540-95C4-4FC59AE25879}" srcOrd="1" destOrd="0" presId="urn:microsoft.com/office/officeart/2005/8/layout/vList2"/>
    <dgm:cxn modelId="{E80E9A8D-37F0-E147-9B2A-092B9129505F}" type="presParOf" srcId="{485D1748-0820-324E-BC44-F09A2C27E261}" destId="{4619832A-855B-6B4C-B45A-5B45CF333E7F}" srcOrd="2" destOrd="0" presId="urn:microsoft.com/office/officeart/2005/8/layout/vList2"/>
    <dgm:cxn modelId="{E98CE1BC-4800-4744-BD2C-9229D7339F7C}" type="presParOf" srcId="{485D1748-0820-324E-BC44-F09A2C27E261}" destId="{E3BE42FF-23F9-C946-B196-ACD91D767E53}" srcOrd="3" destOrd="0" presId="urn:microsoft.com/office/officeart/2005/8/layout/vList2"/>
    <dgm:cxn modelId="{348A78E7-8D49-D640-8CE0-139286F6CB0E}" type="presParOf" srcId="{485D1748-0820-324E-BC44-F09A2C27E261}" destId="{DFCBC2D0-C33B-8942-B06E-D34B750DFD30}" srcOrd="4" destOrd="0" presId="urn:microsoft.com/office/officeart/2005/8/layout/vList2"/>
    <dgm:cxn modelId="{931318DB-28C1-0E46-815D-D94357841DEC}" type="presParOf" srcId="{485D1748-0820-324E-BC44-F09A2C27E261}" destId="{F0843101-CBBE-2942-9DD3-B15DC9FD9411}" srcOrd="5" destOrd="0" presId="urn:microsoft.com/office/officeart/2005/8/layout/vList2"/>
    <dgm:cxn modelId="{376269C6-EE43-5D4C-BEEE-FF6BAD4FBE3D}" type="presParOf" srcId="{485D1748-0820-324E-BC44-F09A2C27E261}" destId="{B8CA4247-20C3-3342-8B44-C3E55E696979}" srcOrd="6" destOrd="0" presId="urn:microsoft.com/office/officeart/2005/8/layout/vList2"/>
    <dgm:cxn modelId="{1A89D7E9-2E59-A34D-BBBE-5C1C192EEBF1}" type="presParOf" srcId="{485D1748-0820-324E-BC44-F09A2C27E261}" destId="{C54B2FA1-7DC6-8B4B-87A6-28DFFCC555A9}" srcOrd="7" destOrd="0" presId="urn:microsoft.com/office/officeart/2005/8/layout/vList2"/>
    <dgm:cxn modelId="{A218BCE5-96A2-3349-A551-D95B48425FF0}" type="presParOf" srcId="{485D1748-0820-324E-BC44-F09A2C27E261}" destId="{9BFE4C11-5084-FF49-80EC-E7949128A979}" srcOrd="8" destOrd="0" presId="urn:microsoft.com/office/officeart/2005/8/layout/vList2"/>
    <dgm:cxn modelId="{ADA152B9-6B09-8F40-BF8F-D13A5F20EE49}" type="presParOf" srcId="{485D1748-0820-324E-BC44-F09A2C27E261}" destId="{883F64FA-36B7-AD48-A9B9-88FD82A6F587}" srcOrd="9" destOrd="0" presId="urn:microsoft.com/office/officeart/2005/8/layout/vList2"/>
    <dgm:cxn modelId="{CEC1AED2-749F-2543-BC3A-80287423D596}" type="presParOf" srcId="{485D1748-0820-324E-BC44-F09A2C27E261}" destId="{715A0605-930D-D148-B5F4-98C979218C6C}" srcOrd="10" destOrd="0" presId="urn:microsoft.com/office/officeart/2005/8/layout/vList2"/>
    <dgm:cxn modelId="{9F87D877-88AA-744A-B1E7-3AC8CE33D675}" type="presParOf" srcId="{485D1748-0820-324E-BC44-F09A2C27E261}" destId="{87E00A5B-6E02-A348-AD2C-885523BFE2DD}" srcOrd="11" destOrd="0" presId="urn:microsoft.com/office/officeart/2005/8/layout/vList2"/>
    <dgm:cxn modelId="{0193B822-6D96-B44E-8C2E-680EC5406D05}" type="presParOf" srcId="{485D1748-0820-324E-BC44-F09A2C27E261}" destId="{28BB30AC-4743-E045-96E3-C165BCEBCD03}" srcOrd="12" destOrd="0" presId="urn:microsoft.com/office/officeart/2005/8/layout/vList2"/>
    <dgm:cxn modelId="{1CBC8529-EB1F-084C-AE8D-979CBCA24EF4}" type="presParOf" srcId="{485D1748-0820-324E-BC44-F09A2C27E261}" destId="{105157F3-3BA7-9F40-A211-5206C3671898}" srcOrd="13" destOrd="0" presId="urn:microsoft.com/office/officeart/2005/8/layout/vList2"/>
    <dgm:cxn modelId="{C9D61657-FEB5-7E43-A781-3AF20C5EAD33}" type="presParOf" srcId="{485D1748-0820-324E-BC44-F09A2C27E261}" destId="{480C152E-B00F-2E4E-A1DD-14C4C2B3393F}" srcOrd="14" destOrd="0" presId="urn:microsoft.com/office/officeart/2005/8/layout/vList2"/>
    <dgm:cxn modelId="{3FB80CDF-F4B9-B649-9201-18506692049A}" type="presParOf" srcId="{485D1748-0820-324E-BC44-F09A2C27E261}" destId="{A9216FA0-026C-2748-97FA-537242978A0B}" srcOrd="15" destOrd="0" presId="urn:microsoft.com/office/officeart/2005/8/layout/vList2"/>
    <dgm:cxn modelId="{273F9DEF-3D5B-6742-B0E8-C37DDD9D1BB9}" type="presParOf" srcId="{485D1748-0820-324E-BC44-F09A2C27E261}" destId="{EF22790B-6E5D-6749-B4E1-194C9D767712}"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5C271A-6DDC-497F-B410-91D35B92D32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4D12170-F81C-45E9-8E12-61728C9B3A66}">
      <dgm:prSet/>
      <dgm:spPr/>
      <dgm:t>
        <a:bodyPr/>
        <a:lstStyle/>
        <a:p>
          <a:pPr>
            <a:defRPr cap="all"/>
          </a:pPr>
          <a:r>
            <a:rPr lang="en-US" b="0" i="0"/>
            <a:t>The better education the lower chances to default.</a:t>
          </a:r>
          <a:endParaRPr lang="en-US"/>
        </a:p>
      </dgm:t>
    </dgm:pt>
    <dgm:pt modelId="{5211C5A9-DDE2-474B-AAFA-93ADEA2E20A7}" type="parTrans" cxnId="{9AF268E9-482B-4A10-8678-D3BC5E3C31CE}">
      <dgm:prSet/>
      <dgm:spPr/>
      <dgm:t>
        <a:bodyPr/>
        <a:lstStyle/>
        <a:p>
          <a:endParaRPr lang="en-US"/>
        </a:p>
      </dgm:t>
    </dgm:pt>
    <dgm:pt modelId="{0F4FF485-CC91-4355-9E2A-4C7FD366B455}" type="sibTrans" cxnId="{9AF268E9-482B-4A10-8678-D3BC5E3C31CE}">
      <dgm:prSet/>
      <dgm:spPr/>
      <dgm:t>
        <a:bodyPr/>
        <a:lstStyle/>
        <a:p>
          <a:endParaRPr lang="en-US"/>
        </a:p>
      </dgm:t>
    </dgm:pt>
    <dgm:pt modelId="{DE2BFA91-33DD-4773-942D-F6285CA3A782}">
      <dgm:prSet/>
      <dgm:spPr/>
      <dgm:t>
        <a:bodyPr/>
        <a:lstStyle/>
        <a:p>
          <a:pPr>
            <a:defRPr cap="all"/>
          </a:pPr>
          <a:r>
            <a:rPr lang="en-US" b="0" i="0"/>
            <a:t>Having a delay, even for 1 month in any of the previous months, increases the chance of default</a:t>
          </a:r>
          <a:endParaRPr lang="en-US"/>
        </a:p>
      </dgm:t>
    </dgm:pt>
    <dgm:pt modelId="{E635531A-E267-4E37-AD2F-E030DDF95255}" type="parTrans" cxnId="{6ED1B919-A0DE-4E51-B22C-59CF301A291F}">
      <dgm:prSet/>
      <dgm:spPr/>
      <dgm:t>
        <a:bodyPr/>
        <a:lstStyle/>
        <a:p>
          <a:endParaRPr lang="en-US"/>
        </a:p>
      </dgm:t>
    </dgm:pt>
    <dgm:pt modelId="{C24EFE4B-E72F-465F-B45F-FBB721D6DBA6}" type="sibTrans" cxnId="{6ED1B919-A0DE-4E51-B22C-59CF301A291F}">
      <dgm:prSet/>
      <dgm:spPr/>
      <dgm:t>
        <a:bodyPr/>
        <a:lstStyle/>
        <a:p>
          <a:endParaRPr lang="en-US"/>
        </a:p>
      </dgm:t>
    </dgm:pt>
    <dgm:pt modelId="{ECC57965-C146-4FF3-8229-A35A2464A8C5}">
      <dgm:prSet/>
      <dgm:spPr/>
      <dgm:t>
        <a:bodyPr/>
        <a:lstStyle/>
        <a:p>
          <a:pPr>
            <a:defRPr cap="all"/>
          </a:pPr>
          <a:r>
            <a:rPr lang="en-US" b="0" i="0"/>
            <a:t>The lower the amount of given credit limit of the balance owing, the bigger the chances to default.</a:t>
          </a:r>
          <a:endParaRPr lang="en-US"/>
        </a:p>
      </dgm:t>
    </dgm:pt>
    <dgm:pt modelId="{14BF823C-A41D-4C1E-8613-C0A0FD01B6A3}" type="parTrans" cxnId="{3C5CE88C-4B5E-46E4-ADBA-8F600473B9DE}">
      <dgm:prSet/>
      <dgm:spPr/>
      <dgm:t>
        <a:bodyPr/>
        <a:lstStyle/>
        <a:p>
          <a:endParaRPr lang="en-US"/>
        </a:p>
      </dgm:t>
    </dgm:pt>
    <dgm:pt modelId="{26A068F5-B0FA-428D-A374-8846ECB4386C}" type="sibTrans" cxnId="{3C5CE88C-4B5E-46E4-ADBA-8F600473B9DE}">
      <dgm:prSet/>
      <dgm:spPr/>
      <dgm:t>
        <a:bodyPr/>
        <a:lstStyle/>
        <a:p>
          <a:endParaRPr lang="en-US"/>
        </a:p>
      </dgm:t>
    </dgm:pt>
    <dgm:pt modelId="{91AD1EA2-BF30-4B5B-A1E2-568077238A3F}">
      <dgm:prSet/>
      <dgm:spPr/>
      <dgm:t>
        <a:bodyPr/>
        <a:lstStyle/>
        <a:p>
          <a:pPr>
            <a:defRPr cap="all"/>
          </a:pPr>
          <a:r>
            <a:rPr lang="en-US"/>
            <a:t>Likewise, there are multiple factors influencing the prediction as a default customer. The history of payments is an important factor in predicting the default customers. </a:t>
          </a:r>
        </a:p>
      </dgm:t>
    </dgm:pt>
    <dgm:pt modelId="{87ADF1E6-92E9-4B81-BA74-A5D302087B2F}" type="parTrans" cxnId="{E08713DC-D77E-4F2F-B6A4-CB5889EED533}">
      <dgm:prSet/>
      <dgm:spPr/>
      <dgm:t>
        <a:bodyPr/>
        <a:lstStyle/>
        <a:p>
          <a:endParaRPr lang="en-US"/>
        </a:p>
      </dgm:t>
    </dgm:pt>
    <dgm:pt modelId="{28409A29-A09F-4951-A39A-EC1B4D246719}" type="sibTrans" cxnId="{E08713DC-D77E-4F2F-B6A4-CB5889EED533}">
      <dgm:prSet/>
      <dgm:spPr/>
      <dgm:t>
        <a:bodyPr/>
        <a:lstStyle/>
        <a:p>
          <a:endParaRPr lang="en-US"/>
        </a:p>
      </dgm:t>
    </dgm:pt>
    <dgm:pt modelId="{5D3D818B-95EC-4C19-B9C7-DCE087392D0E}">
      <dgm:prSet/>
      <dgm:spPr/>
      <dgm:t>
        <a:bodyPr/>
        <a:lstStyle/>
        <a:p>
          <a:pPr>
            <a:defRPr cap="all"/>
          </a:pPr>
          <a:r>
            <a:rPr lang="en-US"/>
            <a:t>Outstanding Debt or payments that haven't been paid is also a significant factor for finding default customers. Predicting default customers is an important task that banks do as they can save a lot of money if the customers are predicted properly. </a:t>
          </a:r>
        </a:p>
      </dgm:t>
    </dgm:pt>
    <dgm:pt modelId="{EE40CD28-D1A8-4A24-AE65-6DBAAF794FA8}" type="parTrans" cxnId="{1EBFA278-95EA-4318-9E4F-79D082EA7D98}">
      <dgm:prSet/>
      <dgm:spPr/>
      <dgm:t>
        <a:bodyPr/>
        <a:lstStyle/>
        <a:p>
          <a:endParaRPr lang="en-US"/>
        </a:p>
      </dgm:t>
    </dgm:pt>
    <dgm:pt modelId="{1676F8F8-BBCA-4BD9-B8BF-0DD5086375E5}" type="sibTrans" cxnId="{1EBFA278-95EA-4318-9E4F-79D082EA7D98}">
      <dgm:prSet/>
      <dgm:spPr/>
      <dgm:t>
        <a:bodyPr/>
        <a:lstStyle/>
        <a:p>
          <a:endParaRPr lang="en-US"/>
        </a:p>
      </dgm:t>
    </dgm:pt>
    <dgm:pt modelId="{E1680ABE-0A99-4D5A-BF87-0A946C964B36}">
      <dgm:prSet/>
      <dgm:spPr/>
      <dgm:t>
        <a:bodyPr/>
        <a:lstStyle/>
        <a:p>
          <a:pPr>
            <a:defRPr cap="all"/>
          </a:pPr>
          <a:r>
            <a:rPr lang="en-US"/>
            <a:t>Banks can either follow up with these customers or put a cap on their credit limit to reduce the losses for banks</a:t>
          </a:r>
        </a:p>
      </dgm:t>
    </dgm:pt>
    <dgm:pt modelId="{5C1EB2C8-F7F8-435E-B34C-6F03070A4B32}" type="parTrans" cxnId="{61191CB5-8AF9-41F8-BC7C-9AAE43780DFA}">
      <dgm:prSet/>
      <dgm:spPr/>
      <dgm:t>
        <a:bodyPr/>
        <a:lstStyle/>
        <a:p>
          <a:endParaRPr lang="en-US"/>
        </a:p>
      </dgm:t>
    </dgm:pt>
    <dgm:pt modelId="{F9E29D3D-0C11-439C-A0A2-01F30EA0E543}" type="sibTrans" cxnId="{61191CB5-8AF9-41F8-BC7C-9AAE43780DFA}">
      <dgm:prSet/>
      <dgm:spPr/>
      <dgm:t>
        <a:bodyPr/>
        <a:lstStyle/>
        <a:p>
          <a:endParaRPr lang="en-US"/>
        </a:p>
      </dgm:t>
    </dgm:pt>
    <dgm:pt modelId="{B17EF60E-80F9-4379-814E-A45A8F87376D}" type="pres">
      <dgm:prSet presAssocID="{A45C271A-6DDC-497F-B410-91D35B92D328}" presName="root" presStyleCnt="0">
        <dgm:presLayoutVars>
          <dgm:dir/>
          <dgm:resizeHandles val="exact"/>
        </dgm:presLayoutVars>
      </dgm:prSet>
      <dgm:spPr/>
    </dgm:pt>
    <dgm:pt modelId="{58A26879-524F-434F-9D47-CBBDA6EA0EF7}" type="pres">
      <dgm:prSet presAssocID="{64D12170-F81C-45E9-8E12-61728C9B3A66}" presName="compNode" presStyleCnt="0"/>
      <dgm:spPr/>
    </dgm:pt>
    <dgm:pt modelId="{FF74B4D6-F5C9-4D67-B676-342E790CE8C5}" type="pres">
      <dgm:prSet presAssocID="{64D12170-F81C-45E9-8E12-61728C9B3A66}" presName="iconBgRect" presStyleLbl="bgShp" presStyleIdx="0" presStyleCnt="6"/>
      <dgm:spPr/>
    </dgm:pt>
    <dgm:pt modelId="{EBF4A885-D140-4B29-8497-FC15C80C5429}" type="pres">
      <dgm:prSet presAssocID="{64D12170-F81C-45E9-8E12-61728C9B3A6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89BC840E-4E06-47CD-B52A-14EA4F112670}" type="pres">
      <dgm:prSet presAssocID="{64D12170-F81C-45E9-8E12-61728C9B3A66}" presName="spaceRect" presStyleCnt="0"/>
      <dgm:spPr/>
    </dgm:pt>
    <dgm:pt modelId="{195C6622-78ED-4743-A271-8AAE9684A647}" type="pres">
      <dgm:prSet presAssocID="{64D12170-F81C-45E9-8E12-61728C9B3A66}" presName="textRect" presStyleLbl="revTx" presStyleIdx="0" presStyleCnt="6">
        <dgm:presLayoutVars>
          <dgm:chMax val="1"/>
          <dgm:chPref val="1"/>
        </dgm:presLayoutVars>
      </dgm:prSet>
      <dgm:spPr/>
    </dgm:pt>
    <dgm:pt modelId="{73C66D87-A5CE-4D82-9D72-5796575FDA23}" type="pres">
      <dgm:prSet presAssocID="{0F4FF485-CC91-4355-9E2A-4C7FD366B455}" presName="sibTrans" presStyleCnt="0"/>
      <dgm:spPr/>
    </dgm:pt>
    <dgm:pt modelId="{EE9A3625-3FF4-47B1-B0E2-A89A2F221435}" type="pres">
      <dgm:prSet presAssocID="{DE2BFA91-33DD-4773-942D-F6285CA3A782}" presName="compNode" presStyleCnt="0"/>
      <dgm:spPr/>
    </dgm:pt>
    <dgm:pt modelId="{1C85CEEE-B5A4-4595-BC9E-A351F494DD64}" type="pres">
      <dgm:prSet presAssocID="{DE2BFA91-33DD-4773-942D-F6285CA3A782}" presName="iconBgRect" presStyleLbl="bgShp" presStyleIdx="1" presStyleCnt="6"/>
      <dgm:spPr/>
    </dgm:pt>
    <dgm:pt modelId="{3F863399-D97B-49B7-B0CF-D6848466F421}" type="pres">
      <dgm:prSet presAssocID="{DE2BFA91-33DD-4773-942D-F6285CA3A78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turn"/>
        </a:ext>
      </dgm:extLst>
    </dgm:pt>
    <dgm:pt modelId="{D7105E79-80E5-4C47-BF25-A899AAF41FAA}" type="pres">
      <dgm:prSet presAssocID="{DE2BFA91-33DD-4773-942D-F6285CA3A782}" presName="spaceRect" presStyleCnt="0"/>
      <dgm:spPr/>
    </dgm:pt>
    <dgm:pt modelId="{664C6FDA-5F6E-4743-A22E-79AD13170D8A}" type="pres">
      <dgm:prSet presAssocID="{DE2BFA91-33DD-4773-942D-F6285CA3A782}" presName="textRect" presStyleLbl="revTx" presStyleIdx="1" presStyleCnt="6">
        <dgm:presLayoutVars>
          <dgm:chMax val="1"/>
          <dgm:chPref val="1"/>
        </dgm:presLayoutVars>
      </dgm:prSet>
      <dgm:spPr/>
    </dgm:pt>
    <dgm:pt modelId="{63220F00-5D83-46DB-A348-3748E514C187}" type="pres">
      <dgm:prSet presAssocID="{C24EFE4B-E72F-465F-B45F-FBB721D6DBA6}" presName="sibTrans" presStyleCnt="0"/>
      <dgm:spPr/>
    </dgm:pt>
    <dgm:pt modelId="{2EEA7F44-B7B8-4C94-A992-4E29053D4033}" type="pres">
      <dgm:prSet presAssocID="{ECC57965-C146-4FF3-8229-A35A2464A8C5}" presName="compNode" presStyleCnt="0"/>
      <dgm:spPr/>
    </dgm:pt>
    <dgm:pt modelId="{1CA4F668-B232-4EC3-9DBE-5CC1B62AA71C}" type="pres">
      <dgm:prSet presAssocID="{ECC57965-C146-4FF3-8229-A35A2464A8C5}" presName="iconBgRect" presStyleLbl="bgShp" presStyleIdx="2" presStyleCnt="6"/>
      <dgm:spPr/>
    </dgm:pt>
    <dgm:pt modelId="{BF1FFE9E-8304-4258-A2AB-56E380749D53}" type="pres">
      <dgm:prSet presAssocID="{ECC57965-C146-4FF3-8229-A35A2464A8C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9938813A-CCEC-4602-92C5-21FEA69A5A55}" type="pres">
      <dgm:prSet presAssocID="{ECC57965-C146-4FF3-8229-A35A2464A8C5}" presName="spaceRect" presStyleCnt="0"/>
      <dgm:spPr/>
    </dgm:pt>
    <dgm:pt modelId="{0CC5633E-694F-4760-AADB-D286B9DC2031}" type="pres">
      <dgm:prSet presAssocID="{ECC57965-C146-4FF3-8229-A35A2464A8C5}" presName="textRect" presStyleLbl="revTx" presStyleIdx="2" presStyleCnt="6">
        <dgm:presLayoutVars>
          <dgm:chMax val="1"/>
          <dgm:chPref val="1"/>
        </dgm:presLayoutVars>
      </dgm:prSet>
      <dgm:spPr/>
    </dgm:pt>
    <dgm:pt modelId="{52AC8D7D-AFBD-4EBC-952E-8BED7607E823}" type="pres">
      <dgm:prSet presAssocID="{26A068F5-B0FA-428D-A374-8846ECB4386C}" presName="sibTrans" presStyleCnt="0"/>
      <dgm:spPr/>
    </dgm:pt>
    <dgm:pt modelId="{8C06626D-C979-46F1-AE50-CB2B8AA70CBE}" type="pres">
      <dgm:prSet presAssocID="{91AD1EA2-BF30-4B5B-A1E2-568077238A3F}" presName="compNode" presStyleCnt="0"/>
      <dgm:spPr/>
    </dgm:pt>
    <dgm:pt modelId="{E0849ADE-996D-4350-BE37-0D80F6E9A41E}" type="pres">
      <dgm:prSet presAssocID="{91AD1EA2-BF30-4B5B-A1E2-568077238A3F}" presName="iconBgRect" presStyleLbl="bgShp" presStyleIdx="3" presStyleCnt="6"/>
      <dgm:spPr/>
    </dgm:pt>
    <dgm:pt modelId="{14261A39-FD91-41E7-AABC-D916300EFACD}" type="pres">
      <dgm:prSet presAssocID="{91AD1EA2-BF30-4B5B-A1E2-568077238A3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D70D61B9-B75D-4374-B149-93BE24A89B6C}" type="pres">
      <dgm:prSet presAssocID="{91AD1EA2-BF30-4B5B-A1E2-568077238A3F}" presName="spaceRect" presStyleCnt="0"/>
      <dgm:spPr/>
    </dgm:pt>
    <dgm:pt modelId="{93445E9D-3255-4EDB-94A0-9CF8C0028F4A}" type="pres">
      <dgm:prSet presAssocID="{91AD1EA2-BF30-4B5B-A1E2-568077238A3F}" presName="textRect" presStyleLbl="revTx" presStyleIdx="3" presStyleCnt="6">
        <dgm:presLayoutVars>
          <dgm:chMax val="1"/>
          <dgm:chPref val="1"/>
        </dgm:presLayoutVars>
      </dgm:prSet>
      <dgm:spPr/>
    </dgm:pt>
    <dgm:pt modelId="{700FAD8E-BB6A-4CFC-BF08-8AAA45CA7C6D}" type="pres">
      <dgm:prSet presAssocID="{28409A29-A09F-4951-A39A-EC1B4D246719}" presName="sibTrans" presStyleCnt="0"/>
      <dgm:spPr/>
    </dgm:pt>
    <dgm:pt modelId="{23534D90-E11F-4414-A0E8-9D6DCECC2002}" type="pres">
      <dgm:prSet presAssocID="{5D3D818B-95EC-4C19-B9C7-DCE087392D0E}" presName="compNode" presStyleCnt="0"/>
      <dgm:spPr/>
    </dgm:pt>
    <dgm:pt modelId="{45DDB53A-169F-4C04-ABB5-AF1A29DE7F0C}" type="pres">
      <dgm:prSet presAssocID="{5D3D818B-95EC-4C19-B9C7-DCE087392D0E}" presName="iconBgRect" presStyleLbl="bgShp" presStyleIdx="4" presStyleCnt="6"/>
      <dgm:spPr/>
    </dgm:pt>
    <dgm:pt modelId="{12E92E1A-C589-4555-9D3F-CA9AC76CE29E}" type="pres">
      <dgm:prSet presAssocID="{5D3D818B-95EC-4C19-B9C7-DCE087392D0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628A808E-BFDF-4903-9909-BD29DB2F86D5}" type="pres">
      <dgm:prSet presAssocID="{5D3D818B-95EC-4C19-B9C7-DCE087392D0E}" presName="spaceRect" presStyleCnt="0"/>
      <dgm:spPr/>
    </dgm:pt>
    <dgm:pt modelId="{8E08FAB9-D67C-4EBB-B7BB-256AF1A0C48C}" type="pres">
      <dgm:prSet presAssocID="{5D3D818B-95EC-4C19-B9C7-DCE087392D0E}" presName="textRect" presStyleLbl="revTx" presStyleIdx="4" presStyleCnt="6">
        <dgm:presLayoutVars>
          <dgm:chMax val="1"/>
          <dgm:chPref val="1"/>
        </dgm:presLayoutVars>
      </dgm:prSet>
      <dgm:spPr/>
    </dgm:pt>
    <dgm:pt modelId="{6EC970B5-17D5-4748-AF10-D5821E905143}" type="pres">
      <dgm:prSet presAssocID="{1676F8F8-BBCA-4BD9-B8BF-0DD5086375E5}" presName="sibTrans" presStyleCnt="0"/>
      <dgm:spPr/>
    </dgm:pt>
    <dgm:pt modelId="{EBFD9913-A7C8-4944-830B-495689C62C8A}" type="pres">
      <dgm:prSet presAssocID="{E1680ABE-0A99-4D5A-BF87-0A946C964B36}" presName="compNode" presStyleCnt="0"/>
      <dgm:spPr/>
    </dgm:pt>
    <dgm:pt modelId="{D24728A5-047A-4116-B5A9-3BBD8825F2FE}" type="pres">
      <dgm:prSet presAssocID="{E1680ABE-0A99-4D5A-BF87-0A946C964B36}" presName="iconBgRect" presStyleLbl="bgShp" presStyleIdx="5" presStyleCnt="6"/>
      <dgm:spPr/>
    </dgm:pt>
    <dgm:pt modelId="{60F5196C-D6AF-48A3-B1A2-DB081C02E186}" type="pres">
      <dgm:prSet presAssocID="{E1680ABE-0A99-4D5A-BF87-0A946C964B3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ank"/>
        </a:ext>
      </dgm:extLst>
    </dgm:pt>
    <dgm:pt modelId="{E8E33BF7-952A-48D1-8F91-CF5BEF6D67F3}" type="pres">
      <dgm:prSet presAssocID="{E1680ABE-0A99-4D5A-BF87-0A946C964B36}" presName="spaceRect" presStyleCnt="0"/>
      <dgm:spPr/>
    </dgm:pt>
    <dgm:pt modelId="{85CCF4D4-1A20-431D-A970-E2537A59349A}" type="pres">
      <dgm:prSet presAssocID="{E1680ABE-0A99-4D5A-BF87-0A946C964B36}" presName="textRect" presStyleLbl="revTx" presStyleIdx="5" presStyleCnt="6">
        <dgm:presLayoutVars>
          <dgm:chMax val="1"/>
          <dgm:chPref val="1"/>
        </dgm:presLayoutVars>
      </dgm:prSet>
      <dgm:spPr/>
    </dgm:pt>
  </dgm:ptLst>
  <dgm:cxnLst>
    <dgm:cxn modelId="{6ED1B919-A0DE-4E51-B22C-59CF301A291F}" srcId="{A45C271A-6DDC-497F-B410-91D35B92D328}" destId="{DE2BFA91-33DD-4773-942D-F6285CA3A782}" srcOrd="1" destOrd="0" parTransId="{E635531A-E267-4E37-AD2F-E030DDF95255}" sibTransId="{C24EFE4B-E72F-465F-B45F-FBB721D6DBA6}"/>
    <dgm:cxn modelId="{8C405137-A5AE-47DC-895D-31E5FD192FC1}" type="presOf" srcId="{A45C271A-6DDC-497F-B410-91D35B92D328}" destId="{B17EF60E-80F9-4379-814E-A45A8F87376D}" srcOrd="0" destOrd="0" presId="urn:microsoft.com/office/officeart/2018/5/layout/IconCircleLabelList"/>
    <dgm:cxn modelId="{6A9FD539-AC87-4B68-9B1F-2BA8166E1F52}" type="presOf" srcId="{5D3D818B-95EC-4C19-B9C7-DCE087392D0E}" destId="{8E08FAB9-D67C-4EBB-B7BB-256AF1A0C48C}" srcOrd="0" destOrd="0" presId="urn:microsoft.com/office/officeart/2018/5/layout/IconCircleLabelList"/>
    <dgm:cxn modelId="{1EBFA278-95EA-4318-9E4F-79D082EA7D98}" srcId="{A45C271A-6DDC-497F-B410-91D35B92D328}" destId="{5D3D818B-95EC-4C19-B9C7-DCE087392D0E}" srcOrd="4" destOrd="0" parTransId="{EE40CD28-D1A8-4A24-AE65-6DBAAF794FA8}" sibTransId="{1676F8F8-BBCA-4BD9-B8BF-0DD5086375E5}"/>
    <dgm:cxn modelId="{3C5CE88C-4B5E-46E4-ADBA-8F600473B9DE}" srcId="{A45C271A-6DDC-497F-B410-91D35B92D328}" destId="{ECC57965-C146-4FF3-8229-A35A2464A8C5}" srcOrd="2" destOrd="0" parTransId="{14BF823C-A41D-4C1E-8613-C0A0FD01B6A3}" sibTransId="{26A068F5-B0FA-428D-A374-8846ECB4386C}"/>
    <dgm:cxn modelId="{41024FA4-DF5F-40DD-BA0B-478321EA0A12}" type="presOf" srcId="{E1680ABE-0A99-4D5A-BF87-0A946C964B36}" destId="{85CCF4D4-1A20-431D-A970-E2537A59349A}" srcOrd="0" destOrd="0" presId="urn:microsoft.com/office/officeart/2018/5/layout/IconCircleLabelList"/>
    <dgm:cxn modelId="{C54F5CB2-B6C1-4324-B964-1A185836BAB7}" type="presOf" srcId="{64D12170-F81C-45E9-8E12-61728C9B3A66}" destId="{195C6622-78ED-4743-A271-8AAE9684A647}" srcOrd="0" destOrd="0" presId="urn:microsoft.com/office/officeart/2018/5/layout/IconCircleLabelList"/>
    <dgm:cxn modelId="{61191CB5-8AF9-41F8-BC7C-9AAE43780DFA}" srcId="{A45C271A-6DDC-497F-B410-91D35B92D328}" destId="{E1680ABE-0A99-4D5A-BF87-0A946C964B36}" srcOrd="5" destOrd="0" parTransId="{5C1EB2C8-F7F8-435E-B34C-6F03070A4B32}" sibTransId="{F9E29D3D-0C11-439C-A0A2-01F30EA0E543}"/>
    <dgm:cxn modelId="{637612DA-9702-4838-A31E-C1FFCCC39C59}" type="presOf" srcId="{DE2BFA91-33DD-4773-942D-F6285CA3A782}" destId="{664C6FDA-5F6E-4743-A22E-79AD13170D8A}" srcOrd="0" destOrd="0" presId="urn:microsoft.com/office/officeart/2018/5/layout/IconCircleLabelList"/>
    <dgm:cxn modelId="{E08713DC-D77E-4F2F-B6A4-CB5889EED533}" srcId="{A45C271A-6DDC-497F-B410-91D35B92D328}" destId="{91AD1EA2-BF30-4B5B-A1E2-568077238A3F}" srcOrd="3" destOrd="0" parTransId="{87ADF1E6-92E9-4B81-BA74-A5D302087B2F}" sibTransId="{28409A29-A09F-4951-A39A-EC1B4D246719}"/>
    <dgm:cxn modelId="{9AF268E9-482B-4A10-8678-D3BC5E3C31CE}" srcId="{A45C271A-6DDC-497F-B410-91D35B92D328}" destId="{64D12170-F81C-45E9-8E12-61728C9B3A66}" srcOrd="0" destOrd="0" parTransId="{5211C5A9-DDE2-474B-AAFA-93ADEA2E20A7}" sibTransId="{0F4FF485-CC91-4355-9E2A-4C7FD366B455}"/>
    <dgm:cxn modelId="{007CC6E9-69DD-4978-8E6E-BBE92EC5C15A}" type="presOf" srcId="{91AD1EA2-BF30-4B5B-A1E2-568077238A3F}" destId="{93445E9D-3255-4EDB-94A0-9CF8C0028F4A}" srcOrd="0" destOrd="0" presId="urn:microsoft.com/office/officeart/2018/5/layout/IconCircleLabelList"/>
    <dgm:cxn modelId="{F84EE1ED-97E9-4DCD-A1B7-E75683DFEC26}" type="presOf" srcId="{ECC57965-C146-4FF3-8229-A35A2464A8C5}" destId="{0CC5633E-694F-4760-AADB-D286B9DC2031}" srcOrd="0" destOrd="0" presId="urn:microsoft.com/office/officeart/2018/5/layout/IconCircleLabelList"/>
    <dgm:cxn modelId="{DAA6604A-AD52-44E9-94E7-746782E4E0D0}" type="presParOf" srcId="{B17EF60E-80F9-4379-814E-A45A8F87376D}" destId="{58A26879-524F-434F-9D47-CBBDA6EA0EF7}" srcOrd="0" destOrd="0" presId="urn:microsoft.com/office/officeart/2018/5/layout/IconCircleLabelList"/>
    <dgm:cxn modelId="{BE2F9987-DD9F-47FC-9D72-6C7B9010CB60}" type="presParOf" srcId="{58A26879-524F-434F-9D47-CBBDA6EA0EF7}" destId="{FF74B4D6-F5C9-4D67-B676-342E790CE8C5}" srcOrd="0" destOrd="0" presId="urn:microsoft.com/office/officeart/2018/5/layout/IconCircleLabelList"/>
    <dgm:cxn modelId="{B636AB61-D32F-4FF6-A626-FDDDD22EE00E}" type="presParOf" srcId="{58A26879-524F-434F-9D47-CBBDA6EA0EF7}" destId="{EBF4A885-D140-4B29-8497-FC15C80C5429}" srcOrd="1" destOrd="0" presId="urn:microsoft.com/office/officeart/2018/5/layout/IconCircleLabelList"/>
    <dgm:cxn modelId="{CC5A1069-CA83-4BE6-9986-01B488C61E06}" type="presParOf" srcId="{58A26879-524F-434F-9D47-CBBDA6EA0EF7}" destId="{89BC840E-4E06-47CD-B52A-14EA4F112670}" srcOrd="2" destOrd="0" presId="urn:microsoft.com/office/officeart/2018/5/layout/IconCircleLabelList"/>
    <dgm:cxn modelId="{0566AD6D-BA7A-444D-827F-1508AFFF0594}" type="presParOf" srcId="{58A26879-524F-434F-9D47-CBBDA6EA0EF7}" destId="{195C6622-78ED-4743-A271-8AAE9684A647}" srcOrd="3" destOrd="0" presId="urn:microsoft.com/office/officeart/2018/5/layout/IconCircleLabelList"/>
    <dgm:cxn modelId="{3BF0151B-3FDB-496B-81BE-58694AE2D30A}" type="presParOf" srcId="{B17EF60E-80F9-4379-814E-A45A8F87376D}" destId="{73C66D87-A5CE-4D82-9D72-5796575FDA23}" srcOrd="1" destOrd="0" presId="urn:microsoft.com/office/officeart/2018/5/layout/IconCircleLabelList"/>
    <dgm:cxn modelId="{B3D91DBD-24D7-4132-A394-0C9FBBE49B76}" type="presParOf" srcId="{B17EF60E-80F9-4379-814E-A45A8F87376D}" destId="{EE9A3625-3FF4-47B1-B0E2-A89A2F221435}" srcOrd="2" destOrd="0" presId="urn:microsoft.com/office/officeart/2018/5/layout/IconCircleLabelList"/>
    <dgm:cxn modelId="{2AE0E686-9677-498E-9EFE-DB5F59B4AF12}" type="presParOf" srcId="{EE9A3625-3FF4-47B1-B0E2-A89A2F221435}" destId="{1C85CEEE-B5A4-4595-BC9E-A351F494DD64}" srcOrd="0" destOrd="0" presId="urn:microsoft.com/office/officeart/2018/5/layout/IconCircleLabelList"/>
    <dgm:cxn modelId="{81E572BA-4454-4C31-93E3-5854392ADEA0}" type="presParOf" srcId="{EE9A3625-3FF4-47B1-B0E2-A89A2F221435}" destId="{3F863399-D97B-49B7-B0CF-D6848466F421}" srcOrd="1" destOrd="0" presId="urn:microsoft.com/office/officeart/2018/5/layout/IconCircleLabelList"/>
    <dgm:cxn modelId="{46CA8949-68D2-40E8-A018-D659196EFE30}" type="presParOf" srcId="{EE9A3625-3FF4-47B1-B0E2-A89A2F221435}" destId="{D7105E79-80E5-4C47-BF25-A899AAF41FAA}" srcOrd="2" destOrd="0" presId="urn:microsoft.com/office/officeart/2018/5/layout/IconCircleLabelList"/>
    <dgm:cxn modelId="{6977B13B-55F4-4A81-BCCF-F0349F9FA668}" type="presParOf" srcId="{EE9A3625-3FF4-47B1-B0E2-A89A2F221435}" destId="{664C6FDA-5F6E-4743-A22E-79AD13170D8A}" srcOrd="3" destOrd="0" presId="urn:microsoft.com/office/officeart/2018/5/layout/IconCircleLabelList"/>
    <dgm:cxn modelId="{54210AF1-5757-443B-B509-CE2F829D4587}" type="presParOf" srcId="{B17EF60E-80F9-4379-814E-A45A8F87376D}" destId="{63220F00-5D83-46DB-A348-3748E514C187}" srcOrd="3" destOrd="0" presId="urn:microsoft.com/office/officeart/2018/5/layout/IconCircleLabelList"/>
    <dgm:cxn modelId="{28F69D71-60CA-4590-97EF-B2D8BF374273}" type="presParOf" srcId="{B17EF60E-80F9-4379-814E-A45A8F87376D}" destId="{2EEA7F44-B7B8-4C94-A992-4E29053D4033}" srcOrd="4" destOrd="0" presId="urn:microsoft.com/office/officeart/2018/5/layout/IconCircleLabelList"/>
    <dgm:cxn modelId="{8DA13177-258B-4B13-AC6D-75E8EC7BA95D}" type="presParOf" srcId="{2EEA7F44-B7B8-4C94-A992-4E29053D4033}" destId="{1CA4F668-B232-4EC3-9DBE-5CC1B62AA71C}" srcOrd="0" destOrd="0" presId="urn:microsoft.com/office/officeart/2018/5/layout/IconCircleLabelList"/>
    <dgm:cxn modelId="{41B8F11B-8F70-45A3-A424-FB3AB27E6F6C}" type="presParOf" srcId="{2EEA7F44-B7B8-4C94-A992-4E29053D4033}" destId="{BF1FFE9E-8304-4258-A2AB-56E380749D53}" srcOrd="1" destOrd="0" presId="urn:microsoft.com/office/officeart/2018/5/layout/IconCircleLabelList"/>
    <dgm:cxn modelId="{4E1A56E7-C5EB-4660-BD01-7BE145674ED4}" type="presParOf" srcId="{2EEA7F44-B7B8-4C94-A992-4E29053D4033}" destId="{9938813A-CCEC-4602-92C5-21FEA69A5A55}" srcOrd="2" destOrd="0" presId="urn:microsoft.com/office/officeart/2018/5/layout/IconCircleLabelList"/>
    <dgm:cxn modelId="{F961A698-DAD7-4F88-86AA-2552716CBE79}" type="presParOf" srcId="{2EEA7F44-B7B8-4C94-A992-4E29053D4033}" destId="{0CC5633E-694F-4760-AADB-D286B9DC2031}" srcOrd="3" destOrd="0" presId="urn:microsoft.com/office/officeart/2018/5/layout/IconCircleLabelList"/>
    <dgm:cxn modelId="{D0899A4E-37C7-41BB-B308-43A85554364F}" type="presParOf" srcId="{B17EF60E-80F9-4379-814E-A45A8F87376D}" destId="{52AC8D7D-AFBD-4EBC-952E-8BED7607E823}" srcOrd="5" destOrd="0" presId="urn:microsoft.com/office/officeart/2018/5/layout/IconCircleLabelList"/>
    <dgm:cxn modelId="{3EE573CD-889D-400E-A12E-0D3390D56B5F}" type="presParOf" srcId="{B17EF60E-80F9-4379-814E-A45A8F87376D}" destId="{8C06626D-C979-46F1-AE50-CB2B8AA70CBE}" srcOrd="6" destOrd="0" presId="urn:microsoft.com/office/officeart/2018/5/layout/IconCircleLabelList"/>
    <dgm:cxn modelId="{96051508-4644-40BB-AD3E-7EDF86FC3F07}" type="presParOf" srcId="{8C06626D-C979-46F1-AE50-CB2B8AA70CBE}" destId="{E0849ADE-996D-4350-BE37-0D80F6E9A41E}" srcOrd="0" destOrd="0" presId="urn:microsoft.com/office/officeart/2018/5/layout/IconCircleLabelList"/>
    <dgm:cxn modelId="{FD9A9981-A5E7-4158-AF4B-DE437CA43649}" type="presParOf" srcId="{8C06626D-C979-46F1-AE50-CB2B8AA70CBE}" destId="{14261A39-FD91-41E7-AABC-D916300EFACD}" srcOrd="1" destOrd="0" presId="urn:microsoft.com/office/officeart/2018/5/layout/IconCircleLabelList"/>
    <dgm:cxn modelId="{6353121D-9FA0-4E1E-B89A-C6679AC2E90B}" type="presParOf" srcId="{8C06626D-C979-46F1-AE50-CB2B8AA70CBE}" destId="{D70D61B9-B75D-4374-B149-93BE24A89B6C}" srcOrd="2" destOrd="0" presId="urn:microsoft.com/office/officeart/2018/5/layout/IconCircleLabelList"/>
    <dgm:cxn modelId="{079EC62A-21E1-4FFD-A534-0DA4787623D7}" type="presParOf" srcId="{8C06626D-C979-46F1-AE50-CB2B8AA70CBE}" destId="{93445E9D-3255-4EDB-94A0-9CF8C0028F4A}" srcOrd="3" destOrd="0" presId="urn:microsoft.com/office/officeart/2018/5/layout/IconCircleLabelList"/>
    <dgm:cxn modelId="{A06D7897-4636-4864-BF7F-88672F1886EF}" type="presParOf" srcId="{B17EF60E-80F9-4379-814E-A45A8F87376D}" destId="{700FAD8E-BB6A-4CFC-BF08-8AAA45CA7C6D}" srcOrd="7" destOrd="0" presId="urn:microsoft.com/office/officeart/2018/5/layout/IconCircleLabelList"/>
    <dgm:cxn modelId="{A25CE9F1-0DA4-4D13-88D9-2B2BBFB97252}" type="presParOf" srcId="{B17EF60E-80F9-4379-814E-A45A8F87376D}" destId="{23534D90-E11F-4414-A0E8-9D6DCECC2002}" srcOrd="8" destOrd="0" presId="urn:microsoft.com/office/officeart/2018/5/layout/IconCircleLabelList"/>
    <dgm:cxn modelId="{94CF664B-195F-4253-A977-553F7C8324AB}" type="presParOf" srcId="{23534D90-E11F-4414-A0E8-9D6DCECC2002}" destId="{45DDB53A-169F-4C04-ABB5-AF1A29DE7F0C}" srcOrd="0" destOrd="0" presId="urn:microsoft.com/office/officeart/2018/5/layout/IconCircleLabelList"/>
    <dgm:cxn modelId="{7128B327-D8CC-43FC-A93A-084B93F78CD4}" type="presParOf" srcId="{23534D90-E11F-4414-A0E8-9D6DCECC2002}" destId="{12E92E1A-C589-4555-9D3F-CA9AC76CE29E}" srcOrd="1" destOrd="0" presId="urn:microsoft.com/office/officeart/2018/5/layout/IconCircleLabelList"/>
    <dgm:cxn modelId="{85F643CC-D394-4BE0-9317-CB31F993B0EF}" type="presParOf" srcId="{23534D90-E11F-4414-A0E8-9D6DCECC2002}" destId="{628A808E-BFDF-4903-9909-BD29DB2F86D5}" srcOrd="2" destOrd="0" presId="urn:microsoft.com/office/officeart/2018/5/layout/IconCircleLabelList"/>
    <dgm:cxn modelId="{7C40F191-88F6-4E1C-BDFC-AB63560B6A5D}" type="presParOf" srcId="{23534D90-E11F-4414-A0E8-9D6DCECC2002}" destId="{8E08FAB9-D67C-4EBB-B7BB-256AF1A0C48C}" srcOrd="3" destOrd="0" presId="urn:microsoft.com/office/officeart/2018/5/layout/IconCircleLabelList"/>
    <dgm:cxn modelId="{64B353E0-AC43-48FD-9D6E-5073B1641853}" type="presParOf" srcId="{B17EF60E-80F9-4379-814E-A45A8F87376D}" destId="{6EC970B5-17D5-4748-AF10-D5821E905143}" srcOrd="9" destOrd="0" presId="urn:microsoft.com/office/officeart/2018/5/layout/IconCircleLabelList"/>
    <dgm:cxn modelId="{1A9DCB35-C7CB-42E0-9B42-DE2EEB67E851}" type="presParOf" srcId="{B17EF60E-80F9-4379-814E-A45A8F87376D}" destId="{EBFD9913-A7C8-4944-830B-495689C62C8A}" srcOrd="10" destOrd="0" presId="urn:microsoft.com/office/officeart/2018/5/layout/IconCircleLabelList"/>
    <dgm:cxn modelId="{37F306C1-A1C2-4C85-B55C-279561D75CA1}" type="presParOf" srcId="{EBFD9913-A7C8-4944-830B-495689C62C8A}" destId="{D24728A5-047A-4116-B5A9-3BBD8825F2FE}" srcOrd="0" destOrd="0" presId="urn:microsoft.com/office/officeart/2018/5/layout/IconCircleLabelList"/>
    <dgm:cxn modelId="{6DE884FC-BA5B-44A6-A29D-8DAFEAEA7B36}" type="presParOf" srcId="{EBFD9913-A7C8-4944-830B-495689C62C8A}" destId="{60F5196C-D6AF-48A3-B1A2-DB081C02E186}" srcOrd="1" destOrd="0" presId="urn:microsoft.com/office/officeart/2018/5/layout/IconCircleLabelList"/>
    <dgm:cxn modelId="{69C1D6CF-2386-4112-B533-4F58934FFFF9}" type="presParOf" srcId="{EBFD9913-A7C8-4944-830B-495689C62C8A}" destId="{E8E33BF7-952A-48D1-8F91-CF5BEF6D67F3}" srcOrd="2" destOrd="0" presId="urn:microsoft.com/office/officeart/2018/5/layout/IconCircleLabelList"/>
    <dgm:cxn modelId="{59F35388-7F14-422C-BCBB-63748064485F}" type="presParOf" srcId="{EBFD9913-A7C8-4944-830B-495689C62C8A}" destId="{85CCF4D4-1A20-431D-A970-E2537A59349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795B9-966B-C049-A326-AC9A37863707}">
      <dsp:nvSpPr>
        <dsp:cNvPr id="0" name=""/>
        <dsp:cNvSpPr/>
      </dsp:nvSpPr>
      <dsp:spPr>
        <a:xfrm rot="10800000">
          <a:off x="739625" y="281"/>
          <a:ext cx="10002940" cy="86866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056" tIns="99060" rIns="184912" bIns="99060" numCol="1" spcCol="1270" anchor="ctr" anchorCtr="0">
          <a:noAutofit/>
        </a:bodyPr>
        <a:lstStyle/>
        <a:p>
          <a:pPr marL="0" lvl="0" indent="0" algn="ctr" defTabSz="1155700">
            <a:lnSpc>
              <a:spcPct val="90000"/>
            </a:lnSpc>
            <a:spcBef>
              <a:spcPct val="0"/>
            </a:spcBef>
            <a:spcAft>
              <a:spcPct val="35000"/>
            </a:spcAft>
            <a:buNone/>
          </a:pPr>
          <a:r>
            <a:rPr lang="en-US" sz="2600" kern="1200"/>
            <a:t>   </a:t>
          </a:r>
          <a:r>
            <a:rPr lang="en-US" sz="2600" kern="1200">
              <a:latin typeface="Times New Roman" panose="02020603050405020304" pitchFamily="18" charset="0"/>
              <a:cs typeface="Times New Roman" panose="02020603050405020304" pitchFamily="18" charset="0"/>
            </a:rPr>
            <a:t>In 1973, First credit card was issued in Taiwan</a:t>
          </a:r>
        </a:p>
      </dsp:txBody>
      <dsp:txXfrm rot="10800000">
        <a:off x="956791" y="281"/>
        <a:ext cx="9785774" cy="868663"/>
      </dsp:txXfrm>
    </dsp:sp>
    <dsp:sp modelId="{01A45329-9713-CF49-BB4D-B78D2500DC2A}">
      <dsp:nvSpPr>
        <dsp:cNvPr id="0" name=""/>
        <dsp:cNvSpPr/>
      </dsp:nvSpPr>
      <dsp:spPr>
        <a:xfrm>
          <a:off x="1488935" y="281"/>
          <a:ext cx="868663" cy="868663"/>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952D2E-3D35-B54F-8C77-F6AB96233F03}">
      <dsp:nvSpPr>
        <dsp:cNvPr id="0" name=""/>
        <dsp:cNvSpPr/>
      </dsp:nvSpPr>
      <dsp:spPr>
        <a:xfrm rot="10800000">
          <a:off x="739625" y="1105154"/>
          <a:ext cx="10002940" cy="86866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056" tIns="106680" rIns="199136" bIns="10668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panose="02020603050405020304" pitchFamily="18" charset="0"/>
              <a:cs typeface="Times New Roman" panose="02020603050405020304" pitchFamily="18" charset="0"/>
            </a:rPr>
            <a:t>         </a:t>
          </a:r>
          <a:r>
            <a:rPr lang="en-US" sz="2600" kern="1200">
              <a:latin typeface="Times New Roman" panose="02020603050405020304" pitchFamily="18" charset="0"/>
              <a:cs typeface="Times New Roman" panose="02020603050405020304" pitchFamily="18" charset="0"/>
            </a:rPr>
            <a:t>Has got a rapid expansion from years 2000</a:t>
          </a:r>
        </a:p>
      </dsp:txBody>
      <dsp:txXfrm rot="10800000">
        <a:off x="956791" y="1105154"/>
        <a:ext cx="9785774" cy="868663"/>
      </dsp:txXfrm>
    </dsp:sp>
    <dsp:sp modelId="{E1F3AA4F-58AE-4444-B73B-0B5B73B1B12C}">
      <dsp:nvSpPr>
        <dsp:cNvPr id="0" name=""/>
        <dsp:cNvSpPr/>
      </dsp:nvSpPr>
      <dsp:spPr>
        <a:xfrm>
          <a:off x="1488935" y="1105154"/>
          <a:ext cx="868663" cy="868663"/>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7EA52D-8EBA-C84D-B6A1-3118CA16CE91}">
      <dsp:nvSpPr>
        <dsp:cNvPr id="0" name=""/>
        <dsp:cNvSpPr/>
      </dsp:nvSpPr>
      <dsp:spPr>
        <a:xfrm rot="10800000">
          <a:off x="739625" y="2210027"/>
          <a:ext cx="10002940" cy="868663"/>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056" tIns="137160" rIns="256032" bIns="137160" numCol="1" spcCol="1270" anchor="ctr" anchorCtr="0">
          <a:noAutofit/>
        </a:bodyPr>
        <a:lstStyle/>
        <a:p>
          <a:pPr marL="0" lvl="0" indent="0" algn="ctr" defTabSz="1600200">
            <a:lnSpc>
              <a:spcPct val="90000"/>
            </a:lnSpc>
            <a:spcBef>
              <a:spcPct val="0"/>
            </a:spcBef>
            <a:spcAft>
              <a:spcPct val="35000"/>
            </a:spcAft>
            <a:buNone/>
          </a:pPr>
          <a:r>
            <a:rPr lang="en-US" sz="3600" kern="1200"/>
            <a:t> </a:t>
          </a:r>
          <a:r>
            <a:rPr lang="en-US" sz="2600" kern="1200">
              <a:latin typeface="Times New Roman" panose="02020603050405020304" pitchFamily="18" charset="0"/>
              <a:cs typeface="Times New Roman" panose="02020603050405020304" pitchFamily="18" charset="0"/>
            </a:rPr>
            <a:t>33 Credit banks are operating in Taiwan</a:t>
          </a:r>
        </a:p>
      </dsp:txBody>
      <dsp:txXfrm rot="10800000">
        <a:off x="956791" y="2210027"/>
        <a:ext cx="9785774" cy="868663"/>
      </dsp:txXfrm>
    </dsp:sp>
    <dsp:sp modelId="{5D1139CF-485C-E745-97C7-7D0858B018F0}">
      <dsp:nvSpPr>
        <dsp:cNvPr id="0" name=""/>
        <dsp:cNvSpPr/>
      </dsp:nvSpPr>
      <dsp:spPr>
        <a:xfrm>
          <a:off x="1488935" y="2210027"/>
          <a:ext cx="868663" cy="868663"/>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E5596D-125D-9F4E-A63C-32828EA136CF}">
      <dsp:nvSpPr>
        <dsp:cNvPr id="0" name=""/>
        <dsp:cNvSpPr/>
      </dsp:nvSpPr>
      <dsp:spPr>
        <a:xfrm rot="10800000">
          <a:off x="739625" y="3321215"/>
          <a:ext cx="10002940" cy="856032"/>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3056" tIns="80010" rIns="149352" bIns="80010" numCol="1" spcCol="1270" anchor="ctr" anchorCtr="0">
          <a:noAutofit/>
        </a:bodyPr>
        <a:lstStyle/>
        <a:p>
          <a:pPr marL="0" lvl="0" indent="0" algn="ctr" defTabSz="933450">
            <a:lnSpc>
              <a:spcPct val="90000"/>
            </a:lnSpc>
            <a:spcBef>
              <a:spcPct val="0"/>
            </a:spcBef>
            <a:spcAft>
              <a:spcPct val="35000"/>
            </a:spcAft>
            <a:buNone/>
          </a:pPr>
          <a:endParaRPr lang="en-US" sz="2100" kern="1200"/>
        </a:p>
        <a:p>
          <a:pPr marL="0" lvl="0" indent="0" algn="ctr" defTabSz="933450">
            <a:lnSpc>
              <a:spcPct val="90000"/>
            </a:lnSpc>
            <a:spcBef>
              <a:spcPct val="0"/>
            </a:spcBef>
            <a:spcAft>
              <a:spcPct val="35000"/>
            </a:spcAft>
            <a:buNone/>
          </a:pPr>
          <a:r>
            <a:rPr lang="en-US" sz="2100" kern="1200"/>
            <a:t>            </a:t>
          </a:r>
          <a:r>
            <a:rPr lang="en-US" sz="2100" kern="1200">
              <a:latin typeface="Times New Roman" panose="02020603050405020304" pitchFamily="18" charset="0"/>
              <a:cs typeface="Times New Roman" panose="02020603050405020304" pitchFamily="18" charset="0"/>
            </a:rPr>
            <a:t>Number of effective cards are 51.09 million among which the </a:t>
          </a:r>
        </a:p>
        <a:p>
          <a:pPr marL="0" lvl="0" indent="0" algn="ctr" defTabSz="933450">
            <a:lnSpc>
              <a:spcPct val="90000"/>
            </a:lnSpc>
            <a:spcBef>
              <a:spcPct val="0"/>
            </a:spcBef>
            <a:spcAft>
              <a:spcPct val="35000"/>
            </a:spcAft>
            <a:buNone/>
          </a:pPr>
          <a:r>
            <a:rPr lang="en-US" sz="2100" kern="1200">
              <a:latin typeface="Times New Roman" panose="02020603050405020304" pitchFamily="18" charset="0"/>
              <a:cs typeface="Times New Roman" panose="02020603050405020304" pitchFamily="18" charset="0"/>
            </a:rPr>
            <a:t>             total active cards are 33.34 million(end of March 2021)                    </a:t>
          </a:r>
        </a:p>
        <a:p>
          <a:pPr marL="0" lvl="0" indent="0" algn="ctr" defTabSz="933450">
            <a:lnSpc>
              <a:spcPct val="90000"/>
            </a:lnSpc>
            <a:spcBef>
              <a:spcPct val="0"/>
            </a:spcBef>
            <a:spcAft>
              <a:spcPct val="35000"/>
            </a:spcAft>
            <a:buNone/>
          </a:pPr>
          <a:endParaRPr lang="en-US" sz="2100" kern="1200"/>
        </a:p>
      </dsp:txBody>
      <dsp:txXfrm rot="10800000">
        <a:off x="953633" y="3321215"/>
        <a:ext cx="9788932" cy="856032"/>
      </dsp:txXfrm>
    </dsp:sp>
    <dsp:sp modelId="{1E48B46E-9165-4349-BCB4-BB66F48EF15F}">
      <dsp:nvSpPr>
        <dsp:cNvPr id="0" name=""/>
        <dsp:cNvSpPr/>
      </dsp:nvSpPr>
      <dsp:spPr>
        <a:xfrm>
          <a:off x="1488935" y="3314899"/>
          <a:ext cx="868663" cy="868663"/>
        </a:xfrm>
        <a:prstGeom prst="ellipse">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1E7F4-A47D-8F45-AF18-2BF92CDED7B8}">
      <dsp:nvSpPr>
        <dsp:cNvPr id="0" name=""/>
        <dsp:cNvSpPr/>
      </dsp:nvSpPr>
      <dsp:spPr>
        <a:xfrm>
          <a:off x="0" y="2048"/>
          <a:ext cx="596539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76295E-E1CA-BF4A-86DB-169C64729406}">
      <dsp:nvSpPr>
        <dsp:cNvPr id="0" name=""/>
        <dsp:cNvSpPr/>
      </dsp:nvSpPr>
      <dsp:spPr>
        <a:xfrm>
          <a:off x="0" y="2048"/>
          <a:ext cx="5965393" cy="1397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latin typeface="Times New Roman" panose="02020603050405020304" pitchFamily="18" charset="0"/>
              <a:cs typeface="Times New Roman" panose="02020603050405020304" pitchFamily="18" charset="0"/>
            </a:rPr>
            <a:t>Investigate credit card defaults</a:t>
          </a:r>
        </a:p>
      </dsp:txBody>
      <dsp:txXfrm>
        <a:off x="0" y="2048"/>
        <a:ext cx="5965393" cy="1397362"/>
      </dsp:txXfrm>
    </dsp:sp>
    <dsp:sp modelId="{A5E00689-DFC8-7C4E-811F-2430212B3032}">
      <dsp:nvSpPr>
        <dsp:cNvPr id="0" name=""/>
        <dsp:cNvSpPr/>
      </dsp:nvSpPr>
      <dsp:spPr>
        <a:xfrm>
          <a:off x="0" y="1399411"/>
          <a:ext cx="596539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92E6BE-38A0-1046-ADA8-85D6C7BF30AD}">
      <dsp:nvSpPr>
        <dsp:cNvPr id="0" name=""/>
        <dsp:cNvSpPr/>
      </dsp:nvSpPr>
      <dsp:spPr>
        <a:xfrm>
          <a:off x="0" y="1399411"/>
          <a:ext cx="5965393" cy="1397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latin typeface="Times New Roman" panose="02020603050405020304" pitchFamily="18" charset="0"/>
              <a:cs typeface="Times New Roman" panose="02020603050405020304" pitchFamily="18" charset="0"/>
            </a:rPr>
            <a:t>Identify factors impacting credit card default</a:t>
          </a:r>
        </a:p>
      </dsp:txBody>
      <dsp:txXfrm>
        <a:off x="0" y="1399411"/>
        <a:ext cx="5965393" cy="1397362"/>
      </dsp:txXfrm>
    </dsp:sp>
    <dsp:sp modelId="{15C745C2-0E77-8744-91B8-DEBD4E07709D}">
      <dsp:nvSpPr>
        <dsp:cNvPr id="0" name=""/>
        <dsp:cNvSpPr/>
      </dsp:nvSpPr>
      <dsp:spPr>
        <a:xfrm>
          <a:off x="0" y="2796773"/>
          <a:ext cx="5965393" cy="0"/>
        </a:xfrm>
        <a:prstGeom prst="line">
          <a:avLst/>
        </a:prstGeom>
        <a:solidFill>
          <a:schemeClr val="dk2">
            <a:hueOff val="0"/>
            <a:satOff val="0"/>
            <a:lumOff val="0"/>
            <a:alphaOff val="0"/>
          </a:schemeClr>
        </a:solidFill>
        <a:ln w="1905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445B36-5372-564E-A4FE-E3930F437E28}">
      <dsp:nvSpPr>
        <dsp:cNvPr id="0" name=""/>
        <dsp:cNvSpPr/>
      </dsp:nvSpPr>
      <dsp:spPr>
        <a:xfrm>
          <a:off x="0" y="2796773"/>
          <a:ext cx="5965393" cy="13973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210" tIns="156210" rIns="156210" bIns="156210" numCol="1" spcCol="1270" anchor="t" anchorCtr="0">
          <a:noAutofit/>
        </a:bodyPr>
        <a:lstStyle/>
        <a:p>
          <a:pPr marL="0" lvl="0" indent="0" algn="l" defTabSz="1822450">
            <a:lnSpc>
              <a:spcPct val="90000"/>
            </a:lnSpc>
            <a:spcBef>
              <a:spcPct val="0"/>
            </a:spcBef>
            <a:spcAft>
              <a:spcPct val="35000"/>
            </a:spcAft>
            <a:buNone/>
          </a:pPr>
          <a:r>
            <a:rPr lang="en-US" sz="4100" kern="1200">
              <a:latin typeface="Times New Roman" panose="02020603050405020304" pitchFamily="18" charset="0"/>
              <a:cs typeface="Times New Roman" panose="02020603050405020304" pitchFamily="18" charset="0"/>
            </a:rPr>
            <a:t>Analysis on credit card defaulters</a:t>
          </a:r>
        </a:p>
      </dsp:txBody>
      <dsp:txXfrm>
        <a:off x="0" y="2796773"/>
        <a:ext cx="5965393" cy="1397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41632-005D-6047-8B65-6083B609EE26}">
      <dsp:nvSpPr>
        <dsp:cNvPr id="0" name=""/>
        <dsp:cNvSpPr/>
      </dsp:nvSpPr>
      <dsp:spPr>
        <a:xfrm>
          <a:off x="0" y="116976"/>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User ID </a:t>
          </a:r>
          <a:endParaRPr lang="en-US" sz="1600" kern="1200"/>
        </a:p>
      </dsp:txBody>
      <dsp:txXfrm>
        <a:off x="18734" y="135710"/>
        <a:ext cx="9366884" cy="346292"/>
      </dsp:txXfrm>
    </dsp:sp>
    <dsp:sp modelId="{4619832A-855B-6B4C-B45A-5B45CF333E7F}">
      <dsp:nvSpPr>
        <dsp:cNvPr id="0" name=""/>
        <dsp:cNvSpPr/>
      </dsp:nvSpPr>
      <dsp:spPr>
        <a:xfrm>
          <a:off x="0" y="546816"/>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Credit card limit </a:t>
          </a:r>
          <a:endParaRPr lang="en-US" sz="1600" kern="1200"/>
        </a:p>
      </dsp:txBody>
      <dsp:txXfrm>
        <a:off x="18734" y="565550"/>
        <a:ext cx="9366884" cy="346292"/>
      </dsp:txXfrm>
    </dsp:sp>
    <dsp:sp modelId="{DFCBC2D0-C33B-8942-B06E-D34B750DFD30}">
      <dsp:nvSpPr>
        <dsp:cNvPr id="0" name=""/>
        <dsp:cNvSpPr/>
      </dsp:nvSpPr>
      <dsp:spPr>
        <a:xfrm>
          <a:off x="0" y="97665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Sex </a:t>
          </a:r>
          <a:endParaRPr lang="en-US" sz="1600" kern="1200"/>
        </a:p>
      </dsp:txBody>
      <dsp:txXfrm>
        <a:off x="18734" y="995391"/>
        <a:ext cx="9366884" cy="346292"/>
      </dsp:txXfrm>
    </dsp:sp>
    <dsp:sp modelId="{B8CA4247-20C3-3342-8B44-C3E55E696979}">
      <dsp:nvSpPr>
        <dsp:cNvPr id="0" name=""/>
        <dsp:cNvSpPr/>
      </dsp:nvSpPr>
      <dsp:spPr>
        <a:xfrm>
          <a:off x="0" y="140649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Education </a:t>
          </a:r>
          <a:endParaRPr lang="en-US" sz="1600" kern="1200"/>
        </a:p>
      </dsp:txBody>
      <dsp:txXfrm>
        <a:off x="18734" y="1425231"/>
        <a:ext cx="9366884" cy="346292"/>
      </dsp:txXfrm>
    </dsp:sp>
    <dsp:sp modelId="{9BFE4C11-5084-FF49-80EC-E7949128A979}">
      <dsp:nvSpPr>
        <dsp:cNvPr id="0" name=""/>
        <dsp:cNvSpPr/>
      </dsp:nvSpPr>
      <dsp:spPr>
        <a:xfrm>
          <a:off x="0" y="183633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Age </a:t>
          </a:r>
          <a:endParaRPr lang="en-US" sz="1600" kern="1200"/>
        </a:p>
      </dsp:txBody>
      <dsp:txXfrm>
        <a:off x="18734" y="1855071"/>
        <a:ext cx="9366884" cy="346292"/>
      </dsp:txXfrm>
    </dsp:sp>
    <dsp:sp modelId="{715A0605-930D-D148-B5F4-98C979218C6C}">
      <dsp:nvSpPr>
        <dsp:cNvPr id="0" name=""/>
        <dsp:cNvSpPr/>
      </dsp:nvSpPr>
      <dsp:spPr>
        <a:xfrm>
          <a:off x="0" y="226617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Marriage status</a:t>
          </a:r>
          <a:endParaRPr lang="en-US" sz="1600" kern="1200"/>
        </a:p>
      </dsp:txBody>
      <dsp:txXfrm>
        <a:off x="18734" y="2284911"/>
        <a:ext cx="9366884" cy="346292"/>
      </dsp:txXfrm>
    </dsp:sp>
    <dsp:sp modelId="{28BB30AC-4743-E045-96E3-C165BCEBCD03}">
      <dsp:nvSpPr>
        <dsp:cNvPr id="0" name=""/>
        <dsp:cNvSpPr/>
      </dsp:nvSpPr>
      <dsp:spPr>
        <a:xfrm>
          <a:off x="0" y="269601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Defaulter status</a:t>
          </a:r>
          <a:endParaRPr lang="en-US" sz="1600" kern="1200"/>
        </a:p>
      </dsp:txBody>
      <dsp:txXfrm>
        <a:off x="18734" y="2714751"/>
        <a:ext cx="9366884" cy="346292"/>
      </dsp:txXfrm>
    </dsp:sp>
    <dsp:sp modelId="{480C152E-B00F-2E4E-A1DD-14C4C2B3393F}">
      <dsp:nvSpPr>
        <dsp:cNvPr id="0" name=""/>
        <dsp:cNvSpPr/>
      </dsp:nvSpPr>
      <dsp:spPr>
        <a:xfrm>
          <a:off x="0" y="312585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Repayment amount</a:t>
          </a:r>
          <a:endParaRPr lang="en-US" sz="1600" kern="1200"/>
        </a:p>
      </dsp:txBody>
      <dsp:txXfrm>
        <a:off x="18734" y="3144591"/>
        <a:ext cx="9366884" cy="346292"/>
      </dsp:txXfrm>
    </dsp:sp>
    <dsp:sp modelId="{EF22790B-6E5D-6749-B4E1-194C9D767712}">
      <dsp:nvSpPr>
        <dsp:cNvPr id="0" name=""/>
        <dsp:cNvSpPr/>
      </dsp:nvSpPr>
      <dsp:spPr>
        <a:xfrm>
          <a:off x="0" y="3555697"/>
          <a:ext cx="9404352" cy="383760"/>
        </a:xfrm>
        <a:prstGeom prst="roundRect">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Bill amount</a:t>
          </a:r>
          <a:endParaRPr lang="en-US" sz="1600" kern="1200"/>
        </a:p>
      </dsp:txBody>
      <dsp:txXfrm>
        <a:off x="18734" y="3574431"/>
        <a:ext cx="9366884" cy="3462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4B4D6-F5C9-4D67-B676-342E790CE8C5}">
      <dsp:nvSpPr>
        <dsp:cNvPr id="0" name=""/>
        <dsp:cNvSpPr/>
      </dsp:nvSpPr>
      <dsp:spPr>
        <a:xfrm>
          <a:off x="312248" y="263059"/>
          <a:ext cx="966111" cy="96611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F4A885-D140-4B29-8497-FC15C80C5429}">
      <dsp:nvSpPr>
        <dsp:cNvPr id="0" name=""/>
        <dsp:cNvSpPr/>
      </dsp:nvSpPr>
      <dsp:spPr>
        <a:xfrm>
          <a:off x="518141" y="468952"/>
          <a:ext cx="554326" cy="554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95C6622-78ED-4743-A271-8AAE9684A647}">
      <dsp:nvSpPr>
        <dsp:cNvPr id="0" name=""/>
        <dsp:cNvSpPr/>
      </dsp:nvSpPr>
      <dsp:spPr>
        <a:xfrm>
          <a:off x="3410" y="1530090"/>
          <a:ext cx="1583789" cy="1611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The better education the lower chances to default.</a:t>
          </a:r>
          <a:endParaRPr lang="en-US" sz="1100" kern="1200"/>
        </a:p>
      </dsp:txBody>
      <dsp:txXfrm>
        <a:off x="3410" y="1530090"/>
        <a:ext cx="1583789" cy="1611126"/>
      </dsp:txXfrm>
    </dsp:sp>
    <dsp:sp modelId="{1C85CEEE-B5A4-4595-BC9E-A351F494DD64}">
      <dsp:nvSpPr>
        <dsp:cNvPr id="0" name=""/>
        <dsp:cNvSpPr/>
      </dsp:nvSpPr>
      <dsp:spPr>
        <a:xfrm>
          <a:off x="2173201" y="263059"/>
          <a:ext cx="966111" cy="96611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863399-D97B-49B7-B0CF-D6848466F421}">
      <dsp:nvSpPr>
        <dsp:cNvPr id="0" name=""/>
        <dsp:cNvSpPr/>
      </dsp:nvSpPr>
      <dsp:spPr>
        <a:xfrm>
          <a:off x="2379093" y="468952"/>
          <a:ext cx="554326" cy="554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4C6FDA-5F6E-4743-A22E-79AD13170D8A}">
      <dsp:nvSpPr>
        <dsp:cNvPr id="0" name=""/>
        <dsp:cNvSpPr/>
      </dsp:nvSpPr>
      <dsp:spPr>
        <a:xfrm>
          <a:off x="1864362" y="1530090"/>
          <a:ext cx="1583789" cy="1611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Having a delay, even for 1 month in any of the previous months, increases the chance of default</a:t>
          </a:r>
          <a:endParaRPr lang="en-US" sz="1100" kern="1200"/>
        </a:p>
      </dsp:txBody>
      <dsp:txXfrm>
        <a:off x="1864362" y="1530090"/>
        <a:ext cx="1583789" cy="1611126"/>
      </dsp:txXfrm>
    </dsp:sp>
    <dsp:sp modelId="{1CA4F668-B232-4EC3-9DBE-5CC1B62AA71C}">
      <dsp:nvSpPr>
        <dsp:cNvPr id="0" name=""/>
        <dsp:cNvSpPr/>
      </dsp:nvSpPr>
      <dsp:spPr>
        <a:xfrm>
          <a:off x="4034153" y="263059"/>
          <a:ext cx="966111" cy="96611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1FFE9E-8304-4258-A2AB-56E380749D53}">
      <dsp:nvSpPr>
        <dsp:cNvPr id="0" name=""/>
        <dsp:cNvSpPr/>
      </dsp:nvSpPr>
      <dsp:spPr>
        <a:xfrm>
          <a:off x="4240045" y="468952"/>
          <a:ext cx="554326" cy="554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C5633E-694F-4760-AADB-D286B9DC2031}">
      <dsp:nvSpPr>
        <dsp:cNvPr id="0" name=""/>
        <dsp:cNvSpPr/>
      </dsp:nvSpPr>
      <dsp:spPr>
        <a:xfrm>
          <a:off x="3725314" y="1530090"/>
          <a:ext cx="1583789" cy="1611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0" i="0" kern="1200"/>
            <a:t>The lower the amount of given credit limit of the balance owing, the bigger the chances to default.</a:t>
          </a:r>
          <a:endParaRPr lang="en-US" sz="1100" kern="1200"/>
        </a:p>
      </dsp:txBody>
      <dsp:txXfrm>
        <a:off x="3725314" y="1530090"/>
        <a:ext cx="1583789" cy="1611126"/>
      </dsp:txXfrm>
    </dsp:sp>
    <dsp:sp modelId="{E0849ADE-996D-4350-BE37-0D80F6E9A41E}">
      <dsp:nvSpPr>
        <dsp:cNvPr id="0" name=""/>
        <dsp:cNvSpPr/>
      </dsp:nvSpPr>
      <dsp:spPr>
        <a:xfrm>
          <a:off x="5895105" y="263059"/>
          <a:ext cx="966111" cy="96611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61A39-FD91-41E7-AABC-D916300EFACD}">
      <dsp:nvSpPr>
        <dsp:cNvPr id="0" name=""/>
        <dsp:cNvSpPr/>
      </dsp:nvSpPr>
      <dsp:spPr>
        <a:xfrm>
          <a:off x="6100997" y="468952"/>
          <a:ext cx="554326" cy="554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3445E9D-3255-4EDB-94A0-9CF8C0028F4A}">
      <dsp:nvSpPr>
        <dsp:cNvPr id="0" name=""/>
        <dsp:cNvSpPr/>
      </dsp:nvSpPr>
      <dsp:spPr>
        <a:xfrm>
          <a:off x="5586266" y="1530090"/>
          <a:ext cx="1583789" cy="1611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Likewise, there are multiple factors influencing the prediction as a default customer. The history of payments is an important factor in predicting the default customers. </a:t>
          </a:r>
        </a:p>
      </dsp:txBody>
      <dsp:txXfrm>
        <a:off x="5586266" y="1530090"/>
        <a:ext cx="1583789" cy="1611126"/>
      </dsp:txXfrm>
    </dsp:sp>
    <dsp:sp modelId="{45DDB53A-169F-4C04-ABB5-AF1A29DE7F0C}">
      <dsp:nvSpPr>
        <dsp:cNvPr id="0" name=""/>
        <dsp:cNvSpPr/>
      </dsp:nvSpPr>
      <dsp:spPr>
        <a:xfrm>
          <a:off x="7756057" y="263059"/>
          <a:ext cx="966111" cy="966111"/>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E92E1A-C589-4555-9D3F-CA9AC76CE29E}">
      <dsp:nvSpPr>
        <dsp:cNvPr id="0" name=""/>
        <dsp:cNvSpPr/>
      </dsp:nvSpPr>
      <dsp:spPr>
        <a:xfrm>
          <a:off x="7961950" y="468952"/>
          <a:ext cx="554326" cy="5543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E08FAB9-D67C-4EBB-B7BB-256AF1A0C48C}">
      <dsp:nvSpPr>
        <dsp:cNvPr id="0" name=""/>
        <dsp:cNvSpPr/>
      </dsp:nvSpPr>
      <dsp:spPr>
        <a:xfrm>
          <a:off x="7447218" y="1530090"/>
          <a:ext cx="1583789" cy="1611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Outstanding Debt or payments that haven't been paid is also a significant factor for finding default customers. Predicting default customers is an important task that banks do as they can save a lot of money if the customers are predicted properly. </a:t>
          </a:r>
        </a:p>
      </dsp:txBody>
      <dsp:txXfrm>
        <a:off x="7447218" y="1530090"/>
        <a:ext cx="1583789" cy="1611126"/>
      </dsp:txXfrm>
    </dsp:sp>
    <dsp:sp modelId="{D24728A5-047A-4116-B5A9-3BBD8825F2FE}">
      <dsp:nvSpPr>
        <dsp:cNvPr id="0" name=""/>
        <dsp:cNvSpPr/>
      </dsp:nvSpPr>
      <dsp:spPr>
        <a:xfrm>
          <a:off x="9617009" y="263059"/>
          <a:ext cx="966111" cy="96611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F5196C-D6AF-48A3-B1A2-DB081C02E186}">
      <dsp:nvSpPr>
        <dsp:cNvPr id="0" name=""/>
        <dsp:cNvSpPr/>
      </dsp:nvSpPr>
      <dsp:spPr>
        <a:xfrm>
          <a:off x="9822902" y="468952"/>
          <a:ext cx="554326" cy="5543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CCF4D4-1A20-431D-A970-E2537A59349A}">
      <dsp:nvSpPr>
        <dsp:cNvPr id="0" name=""/>
        <dsp:cNvSpPr/>
      </dsp:nvSpPr>
      <dsp:spPr>
        <a:xfrm>
          <a:off x="9308170" y="1530090"/>
          <a:ext cx="1583789" cy="1611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Banks can either follow up with these customers or put a cap on their credit limit to reduce the losses for banks</a:t>
          </a:r>
        </a:p>
      </dsp:txBody>
      <dsp:txXfrm>
        <a:off x="9308170" y="1530090"/>
        <a:ext cx="1583789" cy="1611126"/>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A820170-2D36-5A45-9242-40FAAF717770}"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3674617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820170-2D36-5A45-9242-40FAAF717770}"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427647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A820170-2D36-5A45-9242-40FAAF717770}"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3993324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A820170-2D36-5A45-9242-40FAAF717770}"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752539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820170-2D36-5A45-9242-40FAAF717770}"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1111358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A820170-2D36-5A45-9242-40FAAF717770}" type="datetimeFigureOut">
              <a:rPr lang="en-US" smtClean="0"/>
              <a:t>3/30/2022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600369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A820170-2D36-5A45-9242-40FAAF717770}" type="datetimeFigureOut">
              <a:rPr lang="en-US" smtClean="0"/>
              <a:t>3/30/2022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0804360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820170-2D36-5A45-9242-40FAAF717770}"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26096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820170-2D36-5A45-9242-40FAAF717770}"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1088229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0A820170-2D36-5A45-9242-40FAAF717770}"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1877081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820170-2D36-5A45-9242-40FAAF717770}" type="datetimeFigureOut">
              <a:rPr lang="en-US" smtClean="0"/>
              <a:t>3/30/2022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3085017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820170-2D36-5A45-9242-40FAAF717770}"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4183478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820170-2D36-5A45-9242-40FAAF717770}" type="datetimeFigureOut">
              <a:rPr lang="en-US" smtClean="0"/>
              <a:t>3/30/2022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33168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0A820170-2D36-5A45-9242-40FAAF717770}" type="datetimeFigureOut">
              <a:rPr lang="en-US" smtClean="0"/>
              <a:t>3/30/2022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208500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A820170-2D36-5A45-9242-40FAAF717770}" type="datetimeFigureOut">
              <a:rPr lang="en-US" smtClean="0"/>
              <a:t>3/30/2022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808883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A820170-2D36-5A45-9242-40FAAF717770}" type="datetimeFigureOut">
              <a:rPr lang="en-US" smtClean="0"/>
              <a:t>3/30/2022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221416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820170-2D36-5A45-9242-40FAAF717770}" type="datetimeFigureOut">
              <a:rPr lang="en-US" smtClean="0"/>
              <a:t>3/30/2022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B3BF4D-3B2C-1F44-927E-E350D2B65ABC}" type="slidenum">
              <a:rPr lang="en-US" smtClean="0"/>
              <a:t>‹#›</a:t>
            </a:fld>
            <a:endParaRPr lang="en-US"/>
          </a:p>
        </p:txBody>
      </p:sp>
    </p:spTree>
    <p:extLst>
      <p:ext uri="{BB962C8B-B14F-4D97-AF65-F5344CB8AC3E}">
        <p14:creationId xmlns:p14="http://schemas.microsoft.com/office/powerpoint/2010/main" val="723289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A820170-2D36-5A45-9242-40FAAF717770}" type="datetimeFigureOut">
              <a:rPr lang="en-US" smtClean="0"/>
              <a:t>3/30/2022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CB3BF4D-3B2C-1F44-927E-E350D2B65ABC}" type="slidenum">
              <a:rPr lang="en-US" smtClean="0"/>
              <a:t>‹#›</a:t>
            </a:fld>
            <a:endParaRPr lang="en-US"/>
          </a:p>
        </p:txBody>
      </p:sp>
    </p:spTree>
    <p:extLst>
      <p:ext uri="{BB962C8B-B14F-4D97-AF65-F5344CB8AC3E}">
        <p14:creationId xmlns:p14="http://schemas.microsoft.com/office/powerpoint/2010/main" val="3161831420"/>
      </p:ext>
    </p:extLst>
  </p:cSld>
  <p:clrMap bg1="dk1" tx1="lt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sv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9" name="Oval 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1" name="Picture 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3" name="Picture 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5" name="Rectangle 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A close-up of a cell phone&#10;&#10;Description automatically generated with medium confidence">
            <a:extLst>
              <a:ext uri="{FF2B5EF4-FFF2-40B4-BE49-F238E27FC236}">
                <a16:creationId xmlns:a16="http://schemas.microsoft.com/office/drawing/2014/main" id="{A7C9EF2B-4F68-2445-B344-CCBE507D5A1E}"/>
              </a:ext>
            </a:extLst>
          </p:cNvPr>
          <p:cNvPicPr>
            <a:picLocks noChangeAspect="1"/>
          </p:cNvPicPr>
          <p:nvPr/>
        </p:nvPicPr>
        <p:blipFill rotWithShape="1">
          <a:blip r:embed="rId6">
            <a:alphaModFix amt="35000"/>
          </a:blip>
          <a:srcRect l="7111"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7AA39EA-8586-9242-9D3D-6B5C0FDF8E4B}"/>
              </a:ext>
            </a:extLst>
          </p:cNvPr>
          <p:cNvSpPr>
            <a:spLocks noGrp="1"/>
          </p:cNvSpPr>
          <p:nvPr>
            <p:ph type="ctrTitle"/>
          </p:nvPr>
        </p:nvSpPr>
        <p:spPr>
          <a:xfrm>
            <a:off x="646111" y="452718"/>
            <a:ext cx="9404723" cy="1400530"/>
          </a:xfrm>
        </p:spPr>
        <p:txBody>
          <a:bodyPr vert="horz" lIns="91440" tIns="45720" rIns="91440" bIns="45720" rtlCol="0" anchor="t">
            <a:normAutofit/>
          </a:bodyPr>
          <a:lstStyle/>
          <a:p>
            <a:r>
              <a:rPr lang="en-US" sz="4200"/>
              <a:t>Default of Credit Card Clients</a:t>
            </a:r>
          </a:p>
        </p:txBody>
      </p:sp>
      <p:sp>
        <p:nvSpPr>
          <p:cNvPr id="47" name="Rectangle 46">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0E70D7AE-5E94-6D41-AFCA-83D0E887226F}"/>
              </a:ext>
            </a:extLst>
          </p:cNvPr>
          <p:cNvSpPr>
            <a:spLocks noGrp="1"/>
          </p:cNvSpPr>
          <p:nvPr>
            <p:ph type="subTitle" idx="1"/>
          </p:nvPr>
        </p:nvSpPr>
        <p:spPr>
          <a:xfrm>
            <a:off x="1103312" y="2052918"/>
            <a:ext cx="8946541" cy="4195481"/>
          </a:xfrm>
        </p:spPr>
        <p:txBody>
          <a:bodyPr vert="horz" lIns="91440" tIns="45720" rIns="91440" bIns="45720" rtlCol="0">
            <a:normAutofit/>
          </a:bodyPr>
          <a:lstStyle/>
          <a:p>
            <a:pPr>
              <a:buFont typeface="Wingdings 3" charset="2"/>
              <a:buChar char=""/>
            </a:pPr>
            <a:endParaRPr lang="en-US" dirty="0">
              <a:solidFill>
                <a:schemeClr val="tx1"/>
              </a:solidFill>
            </a:endParaRPr>
          </a:p>
          <a:p>
            <a:pPr>
              <a:buFont typeface="Wingdings 3" charset="2"/>
              <a:buChar char=""/>
            </a:pPr>
            <a:endParaRPr lang="en-US">
              <a:solidFill>
                <a:schemeClr val="tx1"/>
              </a:solidFill>
            </a:endParaRPr>
          </a:p>
        </p:txBody>
      </p:sp>
    </p:spTree>
    <p:extLst>
      <p:ext uri="{BB962C8B-B14F-4D97-AF65-F5344CB8AC3E}">
        <p14:creationId xmlns:p14="http://schemas.microsoft.com/office/powerpoint/2010/main" val="2631714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381000"/>
            <a:ext cx="9448800" cy="1320800"/>
          </a:xfrm>
        </p:spPr>
        <p:txBody>
          <a:bodyPr/>
          <a:lstStyle/>
          <a:p>
            <a:r>
              <a:rPr lang="en-US" sz="3800">
                <a:latin typeface="Times New Roman" panose="02020603050405020304" pitchFamily="18" charset="0"/>
                <a:cs typeface="Times New Roman" panose="02020603050405020304" pitchFamily="18" charset="0"/>
              </a:rPr>
              <a:t>Credit card balance limit for normal customers vs defaulters</a:t>
            </a:r>
          </a:p>
        </p:txBody>
      </p:sp>
      <p:pic>
        <p:nvPicPr>
          <p:cNvPr id="5" name="Content Placeholder 4" descr="Chart, box and whisker chart&#10;&#10;Description automatically generated">
            <a:extLst>
              <a:ext uri="{FF2B5EF4-FFF2-40B4-BE49-F238E27FC236}">
                <a16:creationId xmlns:a16="http://schemas.microsoft.com/office/drawing/2014/main" id="{17CEF45C-97CF-2F43-BE2D-26FC04C608BF}"/>
              </a:ext>
            </a:extLst>
          </p:cNvPr>
          <p:cNvPicPr>
            <a:picLocks noGrp="1" noChangeAspect="1"/>
          </p:cNvPicPr>
          <p:nvPr>
            <p:ph idx="1"/>
          </p:nvPr>
        </p:nvPicPr>
        <p:blipFill>
          <a:blip r:embed="rId2"/>
          <a:stretch>
            <a:fillRect/>
          </a:stretch>
        </p:blipFill>
        <p:spPr>
          <a:xfrm>
            <a:off x="2168180" y="1676400"/>
            <a:ext cx="6747220" cy="3801070"/>
          </a:xfrm>
        </p:spPr>
      </p:pic>
      <p:sp>
        <p:nvSpPr>
          <p:cNvPr id="6" name="TextBox 5">
            <a:extLst>
              <a:ext uri="{FF2B5EF4-FFF2-40B4-BE49-F238E27FC236}">
                <a16:creationId xmlns:a16="http://schemas.microsoft.com/office/drawing/2014/main" id="{E1C0F12F-404D-2A4F-A16A-E2140159F6CB}"/>
              </a:ext>
            </a:extLst>
          </p:cNvPr>
          <p:cNvSpPr txBox="1"/>
          <p:nvPr/>
        </p:nvSpPr>
        <p:spPr>
          <a:xfrm>
            <a:off x="914400" y="5638800"/>
            <a:ext cx="10744200"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average balance limit was observed to be higher for the group which was predicted to pay their bills on time</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824578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381000"/>
            <a:ext cx="10439400" cy="1143000"/>
          </a:xfrm>
        </p:spPr>
        <p:txBody>
          <a:bodyPr/>
          <a:lstStyle/>
          <a:p>
            <a:r>
              <a:rPr lang="en-US" sz="3800">
                <a:latin typeface="Times New Roman" panose="02020603050405020304" pitchFamily="18" charset="0"/>
                <a:cs typeface="Times New Roman" panose="02020603050405020304" pitchFamily="18" charset="0"/>
              </a:rPr>
              <a:t>Impact of marital status on payments and credit </a:t>
            </a:r>
            <a:br>
              <a:rPr lang="en-US" sz="3800">
                <a:latin typeface="Times New Roman" panose="02020603050405020304" pitchFamily="18" charset="0"/>
                <a:cs typeface="Times New Roman" panose="02020603050405020304" pitchFamily="18" charset="0"/>
              </a:rPr>
            </a:br>
            <a:r>
              <a:rPr lang="en-US" sz="3800">
                <a:latin typeface="Times New Roman" panose="02020603050405020304" pitchFamily="18" charset="0"/>
                <a:cs typeface="Times New Roman" panose="02020603050405020304" pitchFamily="18" charset="0"/>
              </a:rPr>
              <a:t>limit</a:t>
            </a:r>
          </a:p>
        </p:txBody>
      </p:sp>
      <p:pic>
        <p:nvPicPr>
          <p:cNvPr id="8" name="Content Placeholder 7" descr="Chart, box and whisker chart&#10;&#10;Description automatically generated">
            <a:extLst>
              <a:ext uri="{FF2B5EF4-FFF2-40B4-BE49-F238E27FC236}">
                <a16:creationId xmlns:a16="http://schemas.microsoft.com/office/drawing/2014/main" id="{CD24674F-1831-4042-AE93-46F2DC6F4476}"/>
              </a:ext>
            </a:extLst>
          </p:cNvPr>
          <p:cNvPicPr>
            <a:picLocks noGrp="1" noChangeAspect="1"/>
          </p:cNvPicPr>
          <p:nvPr>
            <p:ph idx="1"/>
          </p:nvPr>
        </p:nvPicPr>
        <p:blipFill>
          <a:blip r:embed="rId2"/>
          <a:stretch>
            <a:fillRect/>
          </a:stretch>
        </p:blipFill>
        <p:spPr>
          <a:xfrm>
            <a:off x="2290726" y="1524000"/>
            <a:ext cx="6396074" cy="4191000"/>
          </a:xfrm>
        </p:spPr>
      </p:pic>
      <p:sp>
        <p:nvSpPr>
          <p:cNvPr id="6" name="TextBox 5">
            <a:extLst>
              <a:ext uri="{FF2B5EF4-FFF2-40B4-BE49-F238E27FC236}">
                <a16:creationId xmlns:a16="http://schemas.microsoft.com/office/drawing/2014/main" id="{E1C0F12F-404D-2A4F-A16A-E2140159F6CB}"/>
              </a:ext>
            </a:extLst>
          </p:cNvPr>
          <p:cNvSpPr txBox="1"/>
          <p:nvPr/>
        </p:nvSpPr>
        <p:spPr>
          <a:xfrm>
            <a:off x="914400" y="5822513"/>
            <a:ext cx="10744200" cy="646331"/>
          </a:xfrm>
          <a:prstGeom prst="rect">
            <a:avLst/>
          </a:prstGeom>
          <a:noFill/>
        </p:spPr>
        <p:txBody>
          <a:bodyPr wrap="square" lIns="91440" tIns="45720" rIns="91440" bIns="45720" rtlCol="0" anchor="t">
            <a:spAutoFit/>
          </a:bodyPr>
          <a:lstStyle/>
          <a:p>
            <a:pPr marL="285750" indent="-285750">
              <a:buFont typeface="Arial,Sans-Serif" panose="020B0604020202020204" pitchFamily="34" charset="0"/>
              <a:buChar char="•"/>
            </a:pPr>
            <a:r>
              <a:rPr lang="en-US" dirty="0">
                <a:latin typeface="Times New Roman"/>
                <a:cs typeface="Times New Roman"/>
              </a:rPr>
              <a:t>It can be observed that people who predicted to pay their bills on time were mostly married and have more credit limit </a:t>
            </a:r>
            <a:endParaRPr lang="en-US" dirty="0">
              <a:latin typeface="Century Gothic" panose="020B0502020202020204"/>
              <a:cs typeface="Times New Roman"/>
            </a:endParaRPr>
          </a:p>
        </p:txBody>
      </p:sp>
    </p:spTree>
    <p:extLst>
      <p:ext uri="{BB962C8B-B14F-4D97-AF65-F5344CB8AC3E}">
        <p14:creationId xmlns:p14="http://schemas.microsoft.com/office/powerpoint/2010/main" val="110267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381000"/>
            <a:ext cx="9296400" cy="1320800"/>
          </a:xfrm>
        </p:spPr>
        <p:txBody>
          <a:bodyPr/>
          <a:lstStyle/>
          <a:p>
            <a:r>
              <a:rPr lang="en-US" sz="3800">
                <a:latin typeface="Times New Roman" panose="02020603050405020304" pitchFamily="18" charset="0"/>
                <a:cs typeface="Times New Roman" panose="02020603050405020304" pitchFamily="18" charset="0"/>
              </a:rPr>
              <a:t>Credit customers and defaulters across gender</a:t>
            </a:r>
          </a:p>
        </p:txBody>
      </p:sp>
      <p:pic>
        <p:nvPicPr>
          <p:cNvPr id="13" name="Content Placeholder 12" descr="Chart&#10;&#10;Description automatically generated">
            <a:extLst>
              <a:ext uri="{FF2B5EF4-FFF2-40B4-BE49-F238E27FC236}">
                <a16:creationId xmlns:a16="http://schemas.microsoft.com/office/drawing/2014/main" id="{9AF00A51-2F2E-EB41-B1E8-FCFCA9474ECF}"/>
              </a:ext>
            </a:extLst>
          </p:cNvPr>
          <p:cNvPicPr>
            <a:picLocks noGrp="1" noChangeAspect="1"/>
          </p:cNvPicPr>
          <p:nvPr>
            <p:ph idx="1"/>
          </p:nvPr>
        </p:nvPicPr>
        <p:blipFill>
          <a:blip r:embed="rId2"/>
          <a:stretch>
            <a:fillRect/>
          </a:stretch>
        </p:blipFill>
        <p:spPr>
          <a:xfrm>
            <a:off x="2299639" y="1371600"/>
            <a:ext cx="6463361" cy="4267200"/>
          </a:xfrm>
        </p:spPr>
      </p:pic>
      <p:sp>
        <p:nvSpPr>
          <p:cNvPr id="9" name="TextBox 8">
            <a:extLst>
              <a:ext uri="{FF2B5EF4-FFF2-40B4-BE49-F238E27FC236}">
                <a16:creationId xmlns:a16="http://schemas.microsoft.com/office/drawing/2014/main" id="{F0668419-F72B-E640-8576-5D6134CD4493}"/>
              </a:ext>
            </a:extLst>
          </p:cNvPr>
          <p:cNvSpPr txBox="1"/>
          <p:nvPr/>
        </p:nvSpPr>
        <p:spPr>
          <a:xfrm>
            <a:off x="914400" y="5873868"/>
            <a:ext cx="10668000"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Higher density is observed in defaulter customers with credit balance less than 250000 for both genders </a:t>
            </a:r>
          </a:p>
        </p:txBody>
      </p:sp>
    </p:spTree>
    <p:extLst>
      <p:ext uri="{BB962C8B-B14F-4D97-AF65-F5344CB8AC3E}">
        <p14:creationId xmlns:p14="http://schemas.microsoft.com/office/powerpoint/2010/main" val="251079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171341"/>
            <a:ext cx="9448800" cy="1320800"/>
          </a:xfrm>
        </p:spPr>
        <p:txBody>
          <a:bodyPr/>
          <a:lstStyle/>
          <a:p>
            <a:r>
              <a:rPr lang="en-US" sz="3800">
                <a:latin typeface="Times New Roman" panose="02020603050405020304" pitchFamily="18" charset="0"/>
                <a:cs typeface="Times New Roman" panose="02020603050405020304" pitchFamily="18" charset="0"/>
              </a:rPr>
              <a:t>Impact of education and age on credit card limit</a:t>
            </a:r>
          </a:p>
        </p:txBody>
      </p:sp>
      <p:pic>
        <p:nvPicPr>
          <p:cNvPr id="7" name="Content Placeholder 6" descr="A picture containing chart&#10;&#10;Description automatically generated">
            <a:extLst>
              <a:ext uri="{FF2B5EF4-FFF2-40B4-BE49-F238E27FC236}">
                <a16:creationId xmlns:a16="http://schemas.microsoft.com/office/drawing/2014/main" id="{EA8DC5E9-8BA5-E644-89E1-07107969A6C4}"/>
              </a:ext>
            </a:extLst>
          </p:cNvPr>
          <p:cNvPicPr>
            <a:picLocks noGrp="1" noChangeAspect="1"/>
          </p:cNvPicPr>
          <p:nvPr>
            <p:ph idx="1"/>
          </p:nvPr>
        </p:nvPicPr>
        <p:blipFill>
          <a:blip r:embed="rId2"/>
          <a:stretch>
            <a:fillRect/>
          </a:stretch>
        </p:blipFill>
        <p:spPr>
          <a:xfrm>
            <a:off x="2286000" y="1143000"/>
            <a:ext cx="6858000" cy="4114800"/>
          </a:xfrm>
        </p:spPr>
      </p:pic>
      <p:sp>
        <p:nvSpPr>
          <p:cNvPr id="6" name="TextBox 5">
            <a:extLst>
              <a:ext uri="{FF2B5EF4-FFF2-40B4-BE49-F238E27FC236}">
                <a16:creationId xmlns:a16="http://schemas.microsoft.com/office/drawing/2014/main" id="{E1C0F12F-404D-2A4F-A16A-E2140159F6CB}"/>
              </a:ext>
            </a:extLst>
          </p:cNvPr>
          <p:cNvSpPr txBox="1"/>
          <p:nvPr/>
        </p:nvSpPr>
        <p:spPr>
          <a:xfrm>
            <a:off x="914400" y="5399275"/>
            <a:ext cx="10668000" cy="923330"/>
          </a:xfrm>
          <a:prstGeom prst="rect">
            <a:avLst/>
          </a:prstGeom>
          <a:noFill/>
        </p:spPr>
        <p:txBody>
          <a:bodyPr wrap="square" rtlCol="0">
            <a:spAutoFit/>
          </a:bodyPr>
          <a:lstStyle/>
          <a:p>
            <a:pPr marL="285750" indent="-285750" algn="just">
              <a:buFont typeface="Arial" panose="020B0604020202020204" pitchFamily="34" charset="0"/>
              <a:buChar char="•"/>
            </a:pPr>
            <a:r>
              <a:rPr lang="en-US">
                <a:latin typeface="Times New Roman" panose="02020603050405020304" pitchFamily="18" charset="0"/>
                <a:cs typeface="Times New Roman" panose="02020603050405020304" pitchFamily="18" charset="0"/>
              </a:rPr>
              <a:t>Customers who completed graduate school and were in the middle and senior age groups seem to have a higher credit balance. This could be because customers with graduate degrees are more likely to have better paying jobs. This in turn helps them build better reputation with banks leading to higher credit limit</a:t>
            </a:r>
          </a:p>
        </p:txBody>
      </p:sp>
    </p:spTree>
    <p:extLst>
      <p:ext uri="{BB962C8B-B14F-4D97-AF65-F5344CB8AC3E}">
        <p14:creationId xmlns:p14="http://schemas.microsoft.com/office/powerpoint/2010/main" val="2326715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B538-58C5-C24B-8114-B06B97D919BC}"/>
              </a:ext>
            </a:extLst>
          </p:cNvPr>
          <p:cNvSpPr>
            <a:spLocks noGrp="1"/>
          </p:cNvSpPr>
          <p:nvPr>
            <p:ph type="title"/>
          </p:nvPr>
        </p:nvSpPr>
        <p:spPr>
          <a:xfrm>
            <a:off x="677334" y="381000"/>
            <a:ext cx="9609666" cy="1200329"/>
          </a:xfrm>
        </p:spPr>
        <p:txBody>
          <a:bodyPr>
            <a:normAutofit fontScale="90000"/>
          </a:bodyPr>
          <a:lstStyle/>
          <a:p>
            <a:r>
              <a:rPr lang="en-US">
                <a:latin typeface="Times New Roman" panose="02020603050405020304" pitchFamily="18" charset="0"/>
                <a:cs typeface="Times New Roman" panose="02020603050405020304" pitchFamily="18" charset="0"/>
              </a:rPr>
              <a:t>Customer demographics vs limit balance and default status</a:t>
            </a:r>
          </a:p>
        </p:txBody>
      </p:sp>
      <p:pic>
        <p:nvPicPr>
          <p:cNvPr id="7" name="Content Placeholder 6" descr="Graphical user interface, chart, scatter chart&#10;&#10;Description automatically generated">
            <a:extLst>
              <a:ext uri="{FF2B5EF4-FFF2-40B4-BE49-F238E27FC236}">
                <a16:creationId xmlns:a16="http://schemas.microsoft.com/office/drawing/2014/main" id="{DBFFB75D-599F-CA42-BF30-E5672214B3C0}"/>
              </a:ext>
            </a:extLst>
          </p:cNvPr>
          <p:cNvPicPr>
            <a:picLocks noGrp="1" noChangeAspect="1"/>
          </p:cNvPicPr>
          <p:nvPr>
            <p:ph idx="1"/>
          </p:nvPr>
        </p:nvPicPr>
        <p:blipFill>
          <a:blip r:embed="rId2"/>
          <a:stretch>
            <a:fillRect/>
          </a:stretch>
        </p:blipFill>
        <p:spPr>
          <a:xfrm>
            <a:off x="1895475" y="1581329"/>
            <a:ext cx="6927351" cy="3896635"/>
          </a:xfrm>
        </p:spPr>
      </p:pic>
      <p:sp>
        <p:nvSpPr>
          <p:cNvPr id="6" name="TextBox 5">
            <a:extLst>
              <a:ext uri="{FF2B5EF4-FFF2-40B4-BE49-F238E27FC236}">
                <a16:creationId xmlns:a16="http://schemas.microsoft.com/office/drawing/2014/main" id="{9607DA09-E59C-478D-94A3-E68F0FD53C03}"/>
              </a:ext>
            </a:extLst>
          </p:cNvPr>
          <p:cNvSpPr txBox="1"/>
          <p:nvPr/>
        </p:nvSpPr>
        <p:spPr>
          <a:xfrm>
            <a:off x="677334" y="5598051"/>
            <a:ext cx="10981266" cy="923330"/>
          </a:xfrm>
          <a:prstGeom prst="rect">
            <a:avLst/>
          </a:prstGeom>
          <a:noFill/>
        </p:spPr>
        <p:txBody>
          <a:bodyPr wrap="square" rtlCol="0">
            <a:spAutoFit/>
          </a:bodyPr>
          <a:lstStyle/>
          <a:p>
            <a:r>
              <a:rPr lang="en-IN">
                <a:latin typeface="Times New Roman" panose="02020603050405020304" pitchFamily="18" charset="0"/>
                <a:cs typeface="Times New Roman" panose="02020603050405020304" pitchFamily="18" charset="0"/>
              </a:rPr>
              <a:t>Customer from “Graduate School (GS)” and “University (Uni)” have similar limit balance pattern (with the former has slightly higher population). Our main customer from GS &amp; Uni background has similar age bracket too, around mid-20s to 50s and since our data doesn’t provide what “Others” Education is, it can be ignored</a:t>
            </a:r>
          </a:p>
        </p:txBody>
      </p:sp>
    </p:spTree>
    <p:extLst>
      <p:ext uri="{BB962C8B-B14F-4D97-AF65-F5344CB8AC3E}">
        <p14:creationId xmlns:p14="http://schemas.microsoft.com/office/powerpoint/2010/main" val="3539903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B538-58C5-C24B-8114-B06B97D919BC}"/>
              </a:ext>
            </a:extLst>
          </p:cNvPr>
          <p:cNvSpPr>
            <a:spLocks noGrp="1"/>
          </p:cNvSpPr>
          <p:nvPr>
            <p:ph type="title"/>
          </p:nvPr>
        </p:nvSpPr>
        <p:spPr>
          <a:xfrm>
            <a:off x="677334" y="381000"/>
            <a:ext cx="9685866" cy="1320800"/>
          </a:xfrm>
        </p:spPr>
        <p:txBody>
          <a:bodyPr/>
          <a:lstStyle/>
          <a:p>
            <a:r>
              <a:rPr lang="en-US" sz="3800">
                <a:latin typeface="Times New Roman" panose="02020603050405020304" pitchFamily="18" charset="0"/>
                <a:cs typeface="Times New Roman" panose="02020603050405020304" pitchFamily="18" charset="0"/>
              </a:rPr>
              <a:t>Credit card bill and actual payment for 6 months</a:t>
            </a:r>
          </a:p>
        </p:txBody>
      </p:sp>
      <p:pic>
        <p:nvPicPr>
          <p:cNvPr id="5" name="Content Placeholder 4" descr="Chart, bar chart&#10;&#10;Description automatically generated">
            <a:extLst>
              <a:ext uri="{FF2B5EF4-FFF2-40B4-BE49-F238E27FC236}">
                <a16:creationId xmlns:a16="http://schemas.microsoft.com/office/drawing/2014/main" id="{827E5835-CB25-1A43-8F50-EB4D2DD1566B}"/>
              </a:ext>
            </a:extLst>
          </p:cNvPr>
          <p:cNvPicPr>
            <a:picLocks noGrp="1" noChangeAspect="1"/>
          </p:cNvPicPr>
          <p:nvPr>
            <p:ph idx="1"/>
          </p:nvPr>
        </p:nvPicPr>
        <p:blipFill>
          <a:blip r:embed="rId2"/>
          <a:stretch>
            <a:fillRect/>
          </a:stretch>
        </p:blipFill>
        <p:spPr>
          <a:xfrm>
            <a:off x="1600200" y="1295400"/>
            <a:ext cx="7924800" cy="4114800"/>
          </a:xfrm>
        </p:spPr>
      </p:pic>
      <p:sp>
        <p:nvSpPr>
          <p:cNvPr id="4" name="TextBox 3">
            <a:extLst>
              <a:ext uri="{FF2B5EF4-FFF2-40B4-BE49-F238E27FC236}">
                <a16:creationId xmlns:a16="http://schemas.microsoft.com/office/drawing/2014/main" id="{17C131EE-78BC-49CF-9531-CF8804697E22}"/>
              </a:ext>
            </a:extLst>
          </p:cNvPr>
          <p:cNvSpPr txBox="1"/>
          <p:nvPr/>
        </p:nvSpPr>
        <p:spPr>
          <a:xfrm>
            <a:off x="914400" y="5610820"/>
            <a:ext cx="10668000"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bill is steadily decreased on following months, which makes sense because it was being paid within each month by the customer. The payment proportion is very small compared to the bill, which may be caused by the customer that chose longer installment term so the amount that they have to pay each month is small</a:t>
            </a:r>
          </a:p>
        </p:txBody>
      </p:sp>
    </p:spTree>
    <p:extLst>
      <p:ext uri="{BB962C8B-B14F-4D97-AF65-F5344CB8AC3E}">
        <p14:creationId xmlns:p14="http://schemas.microsoft.com/office/powerpoint/2010/main" val="131082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18A91-81CB-144F-B5F8-280B6E7CEB72}"/>
              </a:ext>
            </a:extLst>
          </p:cNvPr>
          <p:cNvSpPr>
            <a:spLocks noGrp="1"/>
          </p:cNvSpPr>
          <p:nvPr>
            <p:ph type="title"/>
          </p:nvPr>
        </p:nvSpPr>
        <p:spPr>
          <a:xfrm>
            <a:off x="677684" y="457200"/>
            <a:ext cx="9075915" cy="685800"/>
          </a:xfrm>
        </p:spPr>
        <p:txBody>
          <a:bodyPr/>
          <a:lstStyle/>
          <a:p>
            <a:r>
              <a:rPr lang="en-US" sz="3800">
                <a:latin typeface="Times New Roman" panose="02020603050405020304" pitchFamily="18" charset="0"/>
                <a:cs typeface="Times New Roman" panose="02020603050405020304" pitchFamily="18" charset="0"/>
              </a:rPr>
              <a:t>Bills and payments over the months</a:t>
            </a:r>
          </a:p>
        </p:txBody>
      </p:sp>
      <p:pic>
        <p:nvPicPr>
          <p:cNvPr id="5" name="Content Placeholder 4" descr="Chart, line chart&#10;&#10;Description automatically generated">
            <a:extLst>
              <a:ext uri="{FF2B5EF4-FFF2-40B4-BE49-F238E27FC236}">
                <a16:creationId xmlns:a16="http://schemas.microsoft.com/office/drawing/2014/main" id="{D23CEF1D-5E2B-C04F-896C-31D5F7A86E92}"/>
              </a:ext>
            </a:extLst>
          </p:cNvPr>
          <p:cNvPicPr>
            <a:picLocks noGrp="1" noChangeAspect="1"/>
          </p:cNvPicPr>
          <p:nvPr>
            <p:ph idx="1"/>
          </p:nvPr>
        </p:nvPicPr>
        <p:blipFill>
          <a:blip r:embed="rId2"/>
          <a:stretch>
            <a:fillRect/>
          </a:stretch>
        </p:blipFill>
        <p:spPr>
          <a:xfrm>
            <a:off x="1579762" y="1295400"/>
            <a:ext cx="7696200" cy="4038600"/>
          </a:xfrm>
        </p:spPr>
      </p:pic>
      <p:sp>
        <p:nvSpPr>
          <p:cNvPr id="6" name="TextBox 5">
            <a:extLst>
              <a:ext uri="{FF2B5EF4-FFF2-40B4-BE49-F238E27FC236}">
                <a16:creationId xmlns:a16="http://schemas.microsoft.com/office/drawing/2014/main" id="{68CD8B05-7561-6440-ACFE-2FE15557E15B}"/>
              </a:ext>
            </a:extLst>
          </p:cNvPr>
          <p:cNvSpPr txBox="1"/>
          <p:nvPr/>
        </p:nvSpPr>
        <p:spPr>
          <a:xfrm>
            <a:off x="876300" y="5491757"/>
            <a:ext cx="10439400"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For both the bill and payments across the 6 months, the average values are significantly higher for the customers who pay their bills on time. This could mean that timely payments is an important factor in predicting the default customers</a:t>
            </a:r>
          </a:p>
        </p:txBody>
      </p:sp>
    </p:spTree>
    <p:extLst>
      <p:ext uri="{BB962C8B-B14F-4D97-AF65-F5344CB8AC3E}">
        <p14:creationId xmlns:p14="http://schemas.microsoft.com/office/powerpoint/2010/main" val="2545261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0D8F731-CE31-DA49-8D82-F929FD7846EF}"/>
              </a:ext>
            </a:extLst>
          </p:cNvPr>
          <p:cNvSpPr>
            <a:spLocks noGrp="1"/>
          </p:cNvSpPr>
          <p:nvPr>
            <p:ph type="title"/>
          </p:nvPr>
        </p:nvSpPr>
        <p:spPr>
          <a:xfrm>
            <a:off x="648930" y="629267"/>
            <a:ext cx="9252154" cy="1016654"/>
          </a:xfrm>
        </p:spPr>
        <p:txBody>
          <a:bodyPr>
            <a:normAutofit/>
          </a:bodyPr>
          <a:lstStyle/>
          <a:p>
            <a:r>
              <a:rPr lang="en-US">
                <a:solidFill>
                  <a:srgbClr val="EBEBEB"/>
                </a:solidFill>
              </a:rPr>
              <a:t>Conclusion</a:t>
            </a:r>
          </a:p>
        </p:txBody>
      </p:sp>
      <p:sp>
        <p:nvSpPr>
          <p:cNvPr id="13" name="Rectangle 12">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Freeform: Shape 14">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5" name="Content Placeholder 2">
            <a:extLst>
              <a:ext uri="{FF2B5EF4-FFF2-40B4-BE49-F238E27FC236}">
                <a16:creationId xmlns:a16="http://schemas.microsoft.com/office/drawing/2014/main" id="{F51304D9-4AF7-4A5C-9B9D-5B66886D9157}"/>
              </a:ext>
            </a:extLst>
          </p:cNvPr>
          <p:cNvGraphicFramePr>
            <a:graphicFrameLocks noGrp="1"/>
          </p:cNvGraphicFramePr>
          <p:nvPr>
            <p:ph idx="1"/>
            <p:extLst>
              <p:ext uri="{D42A27DB-BD31-4B8C-83A1-F6EECF244321}">
                <p14:modId xmlns:p14="http://schemas.microsoft.com/office/powerpoint/2010/main" val="422714319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8172110"/>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Bright modern kitchen">
            <a:extLst>
              <a:ext uri="{FF2B5EF4-FFF2-40B4-BE49-F238E27FC236}">
                <a16:creationId xmlns:a16="http://schemas.microsoft.com/office/drawing/2014/main" id="{AFBB4FCB-A582-408E-A6CA-0C7387928E59}"/>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C1783349-76AA-2F49-97C8-6B88BDB4865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t>Thank You</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51870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2045-9BA1-4444-B408-176B5D1F4855}"/>
              </a:ext>
            </a:extLst>
          </p:cNvPr>
          <p:cNvSpPr>
            <a:spLocks noGrp="1"/>
          </p:cNvSpPr>
          <p:nvPr>
            <p:ph type="title"/>
          </p:nvPr>
        </p:nvSpPr>
        <p:spPr/>
        <p:txBody>
          <a:bodyPr/>
          <a:lstStyle/>
          <a:p>
            <a:r>
              <a:rPr lang="en-US" sz="3800">
                <a:latin typeface="Times New Roman" panose="02020603050405020304" pitchFamily="18" charset="0"/>
                <a:cs typeface="Times New Roman" panose="02020603050405020304" pitchFamily="18" charset="0"/>
              </a:rPr>
              <a:t>History of Credit Card Reporting</a:t>
            </a:r>
          </a:p>
        </p:txBody>
      </p:sp>
      <p:graphicFrame>
        <p:nvGraphicFramePr>
          <p:cNvPr id="5" name="Content Placeholder 4">
            <a:extLst>
              <a:ext uri="{FF2B5EF4-FFF2-40B4-BE49-F238E27FC236}">
                <a16:creationId xmlns:a16="http://schemas.microsoft.com/office/drawing/2014/main" id="{D8F3AFC3-2A76-DF48-A0D4-9FC27EF97D04}"/>
              </a:ext>
            </a:extLst>
          </p:cNvPr>
          <p:cNvGraphicFramePr>
            <a:graphicFrameLocks noGrp="1"/>
          </p:cNvGraphicFramePr>
          <p:nvPr>
            <p:ph idx="1"/>
            <p:extLst>
              <p:ext uri="{D42A27DB-BD31-4B8C-83A1-F6EECF244321}">
                <p14:modId xmlns:p14="http://schemas.microsoft.com/office/powerpoint/2010/main" val="442651187"/>
              </p:ext>
            </p:extLst>
          </p:nvPr>
        </p:nvGraphicFramePr>
        <p:xfrm>
          <a:off x="100208" y="1759755"/>
          <a:ext cx="11482192" cy="4183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945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96461-F966-F145-A35E-22743C8458A5}"/>
              </a:ext>
            </a:extLst>
          </p:cNvPr>
          <p:cNvSpPr>
            <a:spLocks noGrp="1"/>
          </p:cNvSpPr>
          <p:nvPr>
            <p:ph type="title"/>
          </p:nvPr>
        </p:nvSpPr>
        <p:spPr>
          <a:xfrm>
            <a:off x="648930" y="629266"/>
            <a:ext cx="9252154" cy="1223983"/>
          </a:xfrm>
        </p:spPr>
        <p:txBody>
          <a:bodyPr>
            <a:normAutofit/>
          </a:bodyPr>
          <a:lstStyle/>
          <a:p>
            <a:r>
              <a:rPr lang="en-US">
                <a:latin typeface="Times New Roman" panose="02020603050405020304" pitchFamily="18" charset="0"/>
                <a:cs typeface="Times New Roman" panose="02020603050405020304" pitchFamily="18" charset="0"/>
              </a:rPr>
              <a:t>Objectives</a:t>
            </a:r>
          </a:p>
        </p:txBody>
      </p:sp>
      <p:pic>
        <p:nvPicPr>
          <p:cNvPr id="4" name="Content Placeholder 3" descr="Bullseye">
            <a:extLst>
              <a:ext uri="{FF2B5EF4-FFF2-40B4-BE49-F238E27FC236}">
                <a16:creationId xmlns:a16="http://schemas.microsoft.com/office/drawing/2014/main" id="{5047B13D-64EB-3245-93B2-AC063A8206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4655" y="2145861"/>
            <a:ext cx="4008888" cy="4008888"/>
          </a:xfrm>
          <a:prstGeom prst="rect">
            <a:avLst/>
          </a:prstGeom>
          <a:effectLst>
            <a:outerShdw blurRad="50800" dist="38100" dir="5400000" algn="t" rotWithShape="0">
              <a:prstClr val="black">
                <a:alpha val="43000"/>
              </a:prstClr>
            </a:outerShdw>
          </a:effectLst>
        </p:spPr>
      </p:pic>
      <p:graphicFrame>
        <p:nvGraphicFramePr>
          <p:cNvPr id="5" name="Content Placeholder 4">
            <a:extLst>
              <a:ext uri="{FF2B5EF4-FFF2-40B4-BE49-F238E27FC236}">
                <a16:creationId xmlns:a16="http://schemas.microsoft.com/office/drawing/2014/main" id="{8ACF7096-F8BB-1B4E-B3C4-4BC756A7063D}"/>
              </a:ext>
            </a:extLst>
          </p:cNvPr>
          <p:cNvGraphicFramePr>
            <a:graphicFrameLocks noGrp="1"/>
          </p:cNvGraphicFramePr>
          <p:nvPr>
            <p:ph idx="1"/>
            <p:extLst>
              <p:ext uri="{D42A27DB-BD31-4B8C-83A1-F6EECF244321}">
                <p14:modId xmlns:p14="http://schemas.microsoft.com/office/powerpoint/2010/main" val="1573207386"/>
              </p:ext>
            </p:extLst>
          </p:nvPr>
        </p:nvGraphicFramePr>
        <p:xfrm>
          <a:off x="1103311" y="2052214"/>
          <a:ext cx="5965394" cy="419618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68603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89016-4126-1447-A6D6-BF1D091E8440}"/>
              </a:ext>
            </a:extLst>
          </p:cNvPr>
          <p:cNvSpPr>
            <a:spLocks noGrp="1"/>
          </p:cNvSpPr>
          <p:nvPr>
            <p:ph type="title"/>
          </p:nvPr>
        </p:nvSpPr>
        <p:spPr>
          <a:xfrm>
            <a:off x="646111" y="452718"/>
            <a:ext cx="9404723" cy="1400530"/>
          </a:xfrm>
        </p:spPr>
        <p:txBody>
          <a:bodyPr>
            <a:normAutofit/>
          </a:bodyPr>
          <a:lstStyle/>
          <a:p>
            <a:r>
              <a:rPr lang="en-US">
                <a:latin typeface="Times New Roman" panose="02020603050405020304" pitchFamily="18" charset="0"/>
                <a:cs typeface="Times New Roman" panose="02020603050405020304" pitchFamily="18" charset="0"/>
              </a:rPr>
              <a:t>Variables present in the data </a:t>
            </a:r>
          </a:p>
        </p:txBody>
      </p:sp>
      <p:graphicFrame>
        <p:nvGraphicFramePr>
          <p:cNvPr id="21" name="Content Placeholder 2">
            <a:extLst>
              <a:ext uri="{FF2B5EF4-FFF2-40B4-BE49-F238E27FC236}">
                <a16:creationId xmlns:a16="http://schemas.microsoft.com/office/drawing/2014/main" id="{2BEB7C04-5982-4332-89D0-C0D4A61547EF}"/>
              </a:ext>
            </a:extLst>
          </p:cNvPr>
          <p:cNvGraphicFramePr>
            <a:graphicFrameLocks noGrp="1"/>
          </p:cNvGraphicFramePr>
          <p:nvPr>
            <p:ph idx="1"/>
            <p:extLst>
              <p:ext uri="{D42A27DB-BD31-4B8C-83A1-F6EECF244321}">
                <p14:modId xmlns:p14="http://schemas.microsoft.com/office/powerpoint/2010/main" val="1138591427"/>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194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27FB-EB15-D14E-A4D1-8C077E33CB5E}"/>
              </a:ext>
            </a:extLst>
          </p:cNvPr>
          <p:cNvSpPr>
            <a:spLocks noGrp="1"/>
          </p:cNvSpPr>
          <p:nvPr>
            <p:ph type="title"/>
          </p:nvPr>
        </p:nvSpPr>
        <p:spPr>
          <a:xfrm>
            <a:off x="762000" y="533400"/>
            <a:ext cx="8596668" cy="1028700"/>
          </a:xfrm>
        </p:spPr>
        <p:txBody>
          <a:bodyPr/>
          <a:lstStyle/>
          <a:p>
            <a:r>
              <a:rPr lang="en-US" sz="3800">
                <a:latin typeface="Times New Roman" panose="02020603050405020304" pitchFamily="18" charset="0"/>
                <a:cs typeface="Times New Roman" panose="02020603050405020304" pitchFamily="18" charset="0"/>
              </a:rPr>
              <a:t>Understanding the data </a:t>
            </a:r>
          </a:p>
        </p:txBody>
      </p:sp>
      <p:pic>
        <p:nvPicPr>
          <p:cNvPr id="5" name="Content Placeholder 4" descr="Chart, bar chart, waterfall chart&#10;&#10;Description automatically generated">
            <a:extLst>
              <a:ext uri="{FF2B5EF4-FFF2-40B4-BE49-F238E27FC236}">
                <a16:creationId xmlns:a16="http://schemas.microsoft.com/office/drawing/2014/main" id="{3FBC75CF-6F0E-DF46-8BE0-A62EE7EA7849}"/>
              </a:ext>
            </a:extLst>
          </p:cNvPr>
          <p:cNvPicPr>
            <a:picLocks noGrp="1" noChangeAspect="1"/>
          </p:cNvPicPr>
          <p:nvPr>
            <p:ph idx="1"/>
          </p:nvPr>
        </p:nvPicPr>
        <p:blipFill rotWithShape="1">
          <a:blip r:embed="rId2"/>
          <a:srcRect l="6" t="1455" r="-6" b="2346"/>
          <a:stretch/>
        </p:blipFill>
        <p:spPr>
          <a:xfrm>
            <a:off x="2209800" y="1328653"/>
            <a:ext cx="7315200" cy="4081547"/>
          </a:xfrm>
        </p:spPr>
      </p:pic>
      <p:sp>
        <p:nvSpPr>
          <p:cNvPr id="6" name="TextBox 5">
            <a:extLst>
              <a:ext uri="{FF2B5EF4-FFF2-40B4-BE49-F238E27FC236}">
                <a16:creationId xmlns:a16="http://schemas.microsoft.com/office/drawing/2014/main" id="{3886F9C5-1451-024E-862A-850B7608C278}"/>
              </a:ext>
            </a:extLst>
          </p:cNvPr>
          <p:cNvSpPr txBox="1"/>
          <p:nvPr/>
        </p:nvSpPr>
        <p:spPr>
          <a:xfrm>
            <a:off x="952500" y="5519821"/>
            <a:ext cx="10591800" cy="1200329"/>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number of female customers are much higher compared to the male customers </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customers having a credit card were mostly educated people, either a University student or a Graduate student</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18312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F9FD-65A0-4C4D-8DC0-0C5D3C467A83}"/>
              </a:ext>
            </a:extLst>
          </p:cNvPr>
          <p:cNvSpPr>
            <a:spLocks noGrp="1"/>
          </p:cNvSpPr>
          <p:nvPr>
            <p:ph type="title"/>
          </p:nvPr>
        </p:nvSpPr>
        <p:spPr>
          <a:xfrm>
            <a:off x="677332" y="457200"/>
            <a:ext cx="10219267" cy="838200"/>
          </a:xfrm>
        </p:spPr>
        <p:txBody>
          <a:bodyPr/>
          <a:lstStyle/>
          <a:p>
            <a:r>
              <a:rPr lang="en-US" sz="3800">
                <a:latin typeface="Times New Roman" panose="02020603050405020304" pitchFamily="18" charset="0"/>
                <a:cs typeface="Times New Roman" panose="02020603050405020304" pitchFamily="18" charset="0"/>
              </a:rPr>
              <a:t>Probability of defaulters in the data </a:t>
            </a:r>
          </a:p>
        </p:txBody>
      </p:sp>
      <p:pic>
        <p:nvPicPr>
          <p:cNvPr id="5" name="Content Placeholder 4" descr="Chart, bar chart&#10;&#10;Description automatically generated">
            <a:extLst>
              <a:ext uri="{FF2B5EF4-FFF2-40B4-BE49-F238E27FC236}">
                <a16:creationId xmlns:a16="http://schemas.microsoft.com/office/drawing/2014/main" id="{FE2279B1-45F3-4643-ABC3-92AAE9D7B0D8}"/>
              </a:ext>
            </a:extLst>
          </p:cNvPr>
          <p:cNvPicPr>
            <a:picLocks noGrp="1" noChangeAspect="1"/>
          </p:cNvPicPr>
          <p:nvPr>
            <p:ph idx="1"/>
          </p:nvPr>
        </p:nvPicPr>
        <p:blipFill>
          <a:blip r:embed="rId2"/>
          <a:stretch>
            <a:fillRect/>
          </a:stretch>
        </p:blipFill>
        <p:spPr>
          <a:xfrm>
            <a:off x="2207823" y="1371600"/>
            <a:ext cx="6555177" cy="4038600"/>
          </a:xfrm>
        </p:spPr>
      </p:pic>
      <p:sp>
        <p:nvSpPr>
          <p:cNvPr id="6" name="TextBox 5">
            <a:extLst>
              <a:ext uri="{FF2B5EF4-FFF2-40B4-BE49-F238E27FC236}">
                <a16:creationId xmlns:a16="http://schemas.microsoft.com/office/drawing/2014/main" id="{4CD37359-D4AB-1643-A09F-4FF6C23FF805}"/>
              </a:ext>
            </a:extLst>
          </p:cNvPr>
          <p:cNvSpPr txBox="1"/>
          <p:nvPr/>
        </p:nvSpPr>
        <p:spPr>
          <a:xfrm>
            <a:off x="914400" y="5619750"/>
            <a:ext cx="10439400" cy="923330"/>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22% of the customers were predicted to be defaulters of the credit card bill payment</a:t>
            </a:r>
          </a:p>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There is a lot of revenue loss for the company with these numbers, usually the defaulter ratio is less than 5% for most companies</a:t>
            </a:r>
          </a:p>
        </p:txBody>
      </p:sp>
    </p:spTree>
    <p:extLst>
      <p:ext uri="{BB962C8B-B14F-4D97-AF65-F5344CB8AC3E}">
        <p14:creationId xmlns:p14="http://schemas.microsoft.com/office/powerpoint/2010/main" val="3595176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381000"/>
            <a:ext cx="9601200" cy="1320800"/>
          </a:xfrm>
        </p:spPr>
        <p:txBody>
          <a:bodyPr/>
          <a:lstStyle/>
          <a:p>
            <a:r>
              <a:rPr lang="en-US" sz="3800">
                <a:latin typeface="Times New Roman" panose="02020603050405020304" pitchFamily="18" charset="0"/>
                <a:cs typeface="Times New Roman" panose="02020603050405020304" pitchFamily="18" charset="0"/>
              </a:rPr>
              <a:t>Age group to predict number of defaulters and Non defaulters</a:t>
            </a:r>
          </a:p>
        </p:txBody>
      </p:sp>
      <p:pic>
        <p:nvPicPr>
          <p:cNvPr id="8" name="Content Placeholder 7" descr="Chart, bar chart&#10;&#10;Description automatically generated">
            <a:extLst>
              <a:ext uri="{FF2B5EF4-FFF2-40B4-BE49-F238E27FC236}">
                <a16:creationId xmlns:a16="http://schemas.microsoft.com/office/drawing/2014/main" id="{14BE65CE-1D1E-5F4B-B14E-5968C74813FA}"/>
              </a:ext>
            </a:extLst>
          </p:cNvPr>
          <p:cNvPicPr>
            <a:picLocks noGrp="1" noChangeAspect="1"/>
          </p:cNvPicPr>
          <p:nvPr>
            <p:ph idx="1"/>
          </p:nvPr>
        </p:nvPicPr>
        <p:blipFill>
          <a:blip r:embed="rId2"/>
          <a:stretch>
            <a:fillRect/>
          </a:stretch>
        </p:blipFill>
        <p:spPr>
          <a:xfrm>
            <a:off x="2208632" y="1715527"/>
            <a:ext cx="7049668" cy="4071661"/>
          </a:xfrm>
        </p:spPr>
      </p:pic>
      <p:sp>
        <p:nvSpPr>
          <p:cNvPr id="6" name="TextBox 5">
            <a:extLst>
              <a:ext uri="{FF2B5EF4-FFF2-40B4-BE49-F238E27FC236}">
                <a16:creationId xmlns:a16="http://schemas.microsoft.com/office/drawing/2014/main" id="{E1C0F12F-404D-2A4F-A16A-E2140159F6CB}"/>
              </a:ext>
            </a:extLst>
          </p:cNvPr>
          <p:cNvSpPr txBox="1"/>
          <p:nvPr/>
        </p:nvSpPr>
        <p:spPr>
          <a:xfrm>
            <a:off x="914400" y="5948432"/>
            <a:ext cx="10591800" cy="36933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latin typeface="Times New Roman"/>
                <a:cs typeface="Times New Roman"/>
              </a:rPr>
              <a:t>Most credit card customers lie in the age group of 20-50</a:t>
            </a: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830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C903-8F9A-499A-8CDF-AAF26A6FA356}"/>
              </a:ext>
            </a:extLst>
          </p:cNvPr>
          <p:cNvSpPr>
            <a:spLocks noGrp="1"/>
          </p:cNvSpPr>
          <p:nvPr>
            <p:ph type="title"/>
          </p:nvPr>
        </p:nvSpPr>
        <p:spPr>
          <a:xfrm>
            <a:off x="525795" y="399244"/>
            <a:ext cx="10046407" cy="1400530"/>
          </a:xfrm>
        </p:spPr>
        <p:txBody>
          <a:bodyPr/>
          <a:lstStyle/>
          <a:p>
            <a:r>
              <a:rPr lang="en-US">
                <a:solidFill>
                  <a:srgbClr val="EBEBEB"/>
                </a:solidFill>
                <a:latin typeface="Times New Roman"/>
              </a:rPr>
              <a:t>Age group to predict probability of defaulters and Non defaulters</a:t>
            </a:r>
            <a:r>
              <a:rPr lang="en-US">
                <a:latin typeface="Times New Roman"/>
                <a:ea typeface="Times New Roman"/>
                <a:cs typeface="Times New Roman"/>
              </a:rPr>
              <a:t>​</a:t>
            </a:r>
            <a:endParaRPr lang="en-US"/>
          </a:p>
        </p:txBody>
      </p:sp>
      <p:pic>
        <p:nvPicPr>
          <p:cNvPr id="4" name="Picture 4" descr="Chart, bar chart&#10;&#10;Description automatically generated">
            <a:extLst>
              <a:ext uri="{FF2B5EF4-FFF2-40B4-BE49-F238E27FC236}">
                <a16:creationId xmlns:a16="http://schemas.microsoft.com/office/drawing/2014/main" id="{290C8260-4A60-4A9C-B83F-413D72DA47CE}"/>
              </a:ext>
            </a:extLst>
          </p:cNvPr>
          <p:cNvPicPr>
            <a:picLocks noGrp="1" noChangeAspect="1"/>
          </p:cNvPicPr>
          <p:nvPr>
            <p:ph idx="1"/>
          </p:nvPr>
        </p:nvPicPr>
        <p:blipFill rotWithShape="1">
          <a:blip r:embed="rId2"/>
          <a:srcRect t="12829" r="-2174" b="329"/>
          <a:stretch/>
        </p:blipFill>
        <p:spPr>
          <a:xfrm>
            <a:off x="2536056" y="1932603"/>
            <a:ext cx="6274720" cy="3968513"/>
          </a:xfrm>
        </p:spPr>
      </p:pic>
      <p:sp>
        <p:nvSpPr>
          <p:cNvPr id="5" name="TextBox 4">
            <a:extLst>
              <a:ext uri="{FF2B5EF4-FFF2-40B4-BE49-F238E27FC236}">
                <a16:creationId xmlns:a16="http://schemas.microsoft.com/office/drawing/2014/main" id="{531694EA-2843-4ABC-9CDF-5DF39CA96E61}"/>
              </a:ext>
            </a:extLst>
          </p:cNvPr>
          <p:cNvSpPr txBox="1"/>
          <p:nvPr/>
        </p:nvSpPr>
        <p:spPr>
          <a:xfrm>
            <a:off x="780716" y="6034505"/>
            <a:ext cx="106305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rPr>
              <a:t>Even though it looks like younger population has more defaulters, after deep diving into the data we could see that age groups 50-80 have a higher percentage of defaulters</a:t>
            </a:r>
            <a:r>
              <a:rPr lang="en-US" dirty="0">
                <a:latin typeface="Times New Roman"/>
                <a:cs typeface="Times New Roman"/>
              </a:rPr>
              <a:t>​</a:t>
            </a:r>
            <a:endParaRPr lang="en-US" dirty="0"/>
          </a:p>
        </p:txBody>
      </p:sp>
    </p:spTree>
    <p:extLst>
      <p:ext uri="{BB962C8B-B14F-4D97-AF65-F5344CB8AC3E}">
        <p14:creationId xmlns:p14="http://schemas.microsoft.com/office/powerpoint/2010/main" val="1894801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DE68-C492-B043-BA42-E936A9D24987}"/>
              </a:ext>
            </a:extLst>
          </p:cNvPr>
          <p:cNvSpPr>
            <a:spLocks noGrp="1"/>
          </p:cNvSpPr>
          <p:nvPr>
            <p:ph type="title"/>
          </p:nvPr>
        </p:nvSpPr>
        <p:spPr>
          <a:xfrm>
            <a:off x="685800" y="381000"/>
            <a:ext cx="8596668" cy="1320800"/>
          </a:xfrm>
        </p:spPr>
        <p:txBody>
          <a:bodyPr/>
          <a:lstStyle/>
          <a:p>
            <a:r>
              <a:rPr lang="en-US" sz="3800">
                <a:latin typeface="Times New Roman" panose="02020603050405020304" pitchFamily="18" charset="0"/>
                <a:cs typeface="Times New Roman" panose="02020603050405020304" pitchFamily="18" charset="0"/>
              </a:rPr>
              <a:t>Impact of age on credit limit</a:t>
            </a:r>
          </a:p>
        </p:txBody>
      </p:sp>
      <p:pic>
        <p:nvPicPr>
          <p:cNvPr id="7" name="Content Placeholder 6" descr="Chart, scatter chart&#10;&#10;Description automatically generated">
            <a:extLst>
              <a:ext uri="{FF2B5EF4-FFF2-40B4-BE49-F238E27FC236}">
                <a16:creationId xmlns:a16="http://schemas.microsoft.com/office/drawing/2014/main" id="{4D2B5034-8BE1-0D44-8CBC-C285AFED29D1}"/>
              </a:ext>
            </a:extLst>
          </p:cNvPr>
          <p:cNvPicPr>
            <a:picLocks noGrp="1" noChangeAspect="1"/>
          </p:cNvPicPr>
          <p:nvPr>
            <p:ph idx="1"/>
          </p:nvPr>
        </p:nvPicPr>
        <p:blipFill>
          <a:blip r:embed="rId2"/>
          <a:stretch>
            <a:fillRect/>
          </a:stretch>
        </p:blipFill>
        <p:spPr>
          <a:xfrm>
            <a:off x="2048962" y="1488281"/>
            <a:ext cx="7018838" cy="3998119"/>
          </a:xfrm>
        </p:spPr>
      </p:pic>
      <p:sp>
        <p:nvSpPr>
          <p:cNvPr id="6" name="TextBox 5">
            <a:extLst>
              <a:ext uri="{FF2B5EF4-FFF2-40B4-BE49-F238E27FC236}">
                <a16:creationId xmlns:a16="http://schemas.microsoft.com/office/drawing/2014/main" id="{E1C0F12F-404D-2A4F-A16A-E2140159F6CB}"/>
              </a:ext>
            </a:extLst>
          </p:cNvPr>
          <p:cNvSpPr txBox="1"/>
          <p:nvPr/>
        </p:nvSpPr>
        <p:spPr>
          <a:xfrm>
            <a:off x="914400" y="5715000"/>
            <a:ext cx="10591800"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The credit limit is lesser for the youngest population and the oldest population when compared to the middle age groups</a:t>
            </a:r>
          </a:p>
        </p:txBody>
      </p:sp>
    </p:spTree>
    <p:extLst>
      <p:ext uri="{BB962C8B-B14F-4D97-AF65-F5344CB8AC3E}">
        <p14:creationId xmlns:p14="http://schemas.microsoft.com/office/powerpoint/2010/main" val="6469896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E99B75C30A004082010B45755A3326" ma:contentTypeVersion="2" ma:contentTypeDescription="Create a new document." ma:contentTypeScope="" ma:versionID="d0ee41c86e0b14a87582dc259e3db0cd">
  <xsd:schema xmlns:xsd="http://www.w3.org/2001/XMLSchema" xmlns:xs="http://www.w3.org/2001/XMLSchema" xmlns:p="http://schemas.microsoft.com/office/2006/metadata/properties" xmlns:ns2="f98a7bd9-b045-425d-a0fb-65095075634b" targetNamespace="http://schemas.microsoft.com/office/2006/metadata/properties" ma:root="true" ma:fieldsID="b86db0c2036865de6c8e1ca9c81cdea3" ns2:_="">
    <xsd:import namespace="f98a7bd9-b045-425d-a0fb-65095075634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8a7bd9-b045-425d-a0fb-6509507563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F7D90-55F1-4CB5-B7E6-003551D6BA48}">
  <ds:schemaRefs>
    <ds:schemaRef ds:uri="http://schemas.microsoft.com/sharepoint/v3/contenttype/forms"/>
  </ds:schemaRefs>
</ds:datastoreItem>
</file>

<file path=customXml/itemProps2.xml><?xml version="1.0" encoding="utf-8"?>
<ds:datastoreItem xmlns:ds="http://schemas.openxmlformats.org/officeDocument/2006/customXml" ds:itemID="{D6B497C0-7501-4B0A-86E5-5AC6EED1468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F6E34EA-838A-4DA9-84B4-60AA48E89D7D}">
  <ds:schemaRefs>
    <ds:schemaRef ds:uri="f98a7bd9-b045-425d-a0fb-6509507563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Ion</Template>
  <TotalTime>16</TotalTime>
  <Words>759</Words>
  <Application>Microsoft Office PowerPoint</Application>
  <PresentationFormat>Widescreen</PresentationFormat>
  <Paragraphs>61</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Ion</vt:lpstr>
      <vt:lpstr>Default of Credit Card Clients</vt:lpstr>
      <vt:lpstr>History of Credit Card Reporting</vt:lpstr>
      <vt:lpstr>Objectives</vt:lpstr>
      <vt:lpstr>Variables present in the data </vt:lpstr>
      <vt:lpstr>Understanding the data </vt:lpstr>
      <vt:lpstr>Probability of defaulters in the data </vt:lpstr>
      <vt:lpstr>Age group to predict number of defaulters and Non defaulters</vt:lpstr>
      <vt:lpstr>Age group to predict probability of defaulters and Non defaulters​</vt:lpstr>
      <vt:lpstr>Impact of age on credit limit</vt:lpstr>
      <vt:lpstr>Credit card balance limit for normal customers vs defaulters</vt:lpstr>
      <vt:lpstr>Impact of marital status on payments and credit  limit</vt:lpstr>
      <vt:lpstr>Credit customers and defaulters across gender</vt:lpstr>
      <vt:lpstr>Impact of education and age on credit card limit</vt:lpstr>
      <vt:lpstr>Customer demographics vs limit balance and default status</vt:lpstr>
      <vt:lpstr>Credit card bill and actual payment for 6 months</vt:lpstr>
      <vt:lpstr>Bills and payments over the months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Default of Credit Card Clients</dc:title>
  <dc:creator>Nithin Chandra</dc:creator>
  <cp:lastModifiedBy>Prajwal Jayaramu Gowda</cp:lastModifiedBy>
  <cp:revision>15</cp:revision>
  <dcterms:created xsi:type="dcterms:W3CDTF">2022-02-28T17:21:05Z</dcterms:created>
  <dcterms:modified xsi:type="dcterms:W3CDTF">2022-03-31T00:30:20Z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0x010100BDE99B75C30A004082010B45755A3326</vt:lpwstr>
  </property>
</Properties>
</file>